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8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9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0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1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19"/>
  </p:notesMasterIdLst>
  <p:sldIdLst>
    <p:sldId id="292" r:id="rId2"/>
    <p:sldId id="257" r:id="rId3"/>
    <p:sldId id="293" r:id="rId4"/>
    <p:sldId id="306" r:id="rId5"/>
    <p:sldId id="315" r:id="rId6"/>
    <p:sldId id="319" r:id="rId7"/>
    <p:sldId id="320" r:id="rId8"/>
    <p:sldId id="321" r:id="rId9"/>
    <p:sldId id="322" r:id="rId10"/>
    <p:sldId id="323" r:id="rId11"/>
    <p:sldId id="324" r:id="rId12"/>
    <p:sldId id="314" r:id="rId13"/>
    <p:sldId id="313" r:id="rId14"/>
    <p:sldId id="295" r:id="rId15"/>
    <p:sldId id="308" r:id="rId16"/>
    <p:sldId id="291" r:id="rId17"/>
    <p:sldId id="256" r:id="rId18"/>
  </p:sldIdLst>
  <p:sldSz cx="9144000" cy="5143500" type="screen16x9"/>
  <p:notesSz cx="6858000" cy="9144000"/>
  <p:embeddedFontLst>
    <p:embeddedFont>
      <p:font typeface="Montserrat Light" panose="020B0604020202020204" charset="0"/>
      <p:regular r:id="rId20"/>
      <p:bold r:id="rId21"/>
      <p:italic r:id="rId22"/>
      <p:boldItalic r:id="rId23"/>
    </p:embeddedFont>
    <p:embeddedFont>
      <p:font typeface="나눔고딕" panose="020D0604000000000000" pitchFamily="50" charset="-127"/>
      <p:regular r:id="rId24"/>
      <p:bold r:id="rId25"/>
    </p:embeddedFont>
    <p:embeddedFont>
      <p:font typeface="나눔스퀘어라운드 Regular" panose="020B0600000101010101" pitchFamily="50" charset="-127"/>
      <p:regular r:id="rId26"/>
    </p:embeddedFont>
    <p:embeddedFont>
      <p:font typeface="MS Gothic" panose="020B0609070205080204" pitchFamily="49" charset="-128"/>
      <p:regular r:id="rId27"/>
    </p:embeddedFont>
    <p:embeddedFont>
      <p:font typeface="LG스마트체 Bold" panose="020B0600000101010101" charset="-127"/>
      <p:bold r:id="rId28"/>
    </p:embeddedFont>
    <p:embeddedFont>
      <p:font typeface="나눔바른고딕" panose="020B0603020101020101" pitchFamily="50" charset="-127"/>
      <p:regular r:id="rId29"/>
      <p:bold r:id="rId30"/>
    </p:embeddedFont>
    <p:embeddedFont>
      <p:font typeface="LG스마트체 Regular" panose="020B0600000101010101" charset="-127"/>
      <p:regular r:id="rId31"/>
    </p:embeddedFont>
    <p:embeddedFont>
      <p:font typeface="Poppins" panose="020B0604020202020204" charset="0"/>
      <p:regular r:id="rId32"/>
      <p:bold r:id="rId33"/>
      <p:italic r:id="rId34"/>
      <p:boldItalic r:id="rId35"/>
    </p:embeddedFont>
    <p:embeddedFont>
      <p:font typeface="맑은 고딕" panose="020B0503020000020004" pitchFamily="50" charset="-127"/>
      <p:regular r:id="rId36"/>
      <p:bold r:id="rId37"/>
    </p:embeddedFont>
    <p:embeddedFont>
      <p:font typeface="나눔스퀘어라운드 Bold" panose="020B0600000101010101" pitchFamily="50" charset="-127"/>
      <p:bold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71603D5-8085-48BA-8230-530EFC16D3E5}">
  <a:tblStyle styleId="{671603D5-8085-48BA-8230-530EFC16D3E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727" autoAdjust="0"/>
    <p:restoredTop sz="82949" autoAdjust="0"/>
  </p:normalViewPr>
  <p:slideViewPr>
    <p:cSldViewPr>
      <p:cViewPr varScale="1">
        <p:scale>
          <a:sx n="64" d="100"/>
          <a:sy n="64" d="100"/>
        </p:scale>
        <p:origin x="66" y="4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9" Type="http://schemas.openxmlformats.org/officeDocument/2006/relationships/presProps" Target="presProps.xml"/><Relationship Id="rId21" Type="http://schemas.openxmlformats.org/officeDocument/2006/relationships/font" Target="fonts/font2.fntdata"/><Relationship Id="rId34" Type="http://schemas.openxmlformats.org/officeDocument/2006/relationships/font" Target="fonts/font15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font" Target="fonts/font18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font" Target="fonts/font17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font" Target="fonts/font16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font" Target="fonts/font14.fntdata"/><Relationship Id="rId38" Type="http://schemas.openxmlformats.org/officeDocument/2006/relationships/font" Target="fonts/font19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5">
  <dgm:title val=""/>
  <dgm:desc val=""/>
  <dgm:catLst>
    <dgm:cat type="accent6" pri="11500"/>
  </dgm:catLst>
  <dgm:styleLbl name="node0">
    <dgm:fillClrLst meth="cycle"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alpha val="90000"/>
      </a:schemeClr>
      <a:schemeClr val="accent6">
        <a:alpha val="5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/>
    <dgm:txEffectClrLst/>
  </dgm:styleLbl>
  <dgm:styleLbl name="node1">
    <dgm:fillClrLst>
      <a:schemeClr val="accent6">
        <a:alpha val="9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6">
        <a:shade val="90000"/>
      </a:schemeClr>
      <a:schemeClr val="accent6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  <a:alpha val="90000"/>
      </a:schemeClr>
      <a:schemeClr val="accent6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b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sibTrans1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6">
        <a:alpha val="90000"/>
        <a:tint val="40000"/>
      </a:schemeClr>
      <a:schemeClr val="accent6">
        <a:alpha val="5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6_5">
  <dgm:title val=""/>
  <dgm:desc val=""/>
  <dgm:catLst>
    <dgm:cat type="accent6" pri="11500"/>
  </dgm:catLst>
  <dgm:styleLbl name="node0">
    <dgm:fillClrLst meth="cycle"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alpha val="90000"/>
      </a:schemeClr>
      <a:schemeClr val="accent6">
        <a:alpha val="5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/>
    <dgm:txEffectClrLst/>
  </dgm:styleLbl>
  <dgm:styleLbl name="node1">
    <dgm:fillClrLst>
      <a:schemeClr val="accent6">
        <a:alpha val="9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6">
        <a:shade val="90000"/>
      </a:schemeClr>
      <a:schemeClr val="accent6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  <a:alpha val="90000"/>
      </a:schemeClr>
      <a:schemeClr val="accent6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b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sibTrans1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6">
        <a:alpha val="90000"/>
        <a:tint val="40000"/>
      </a:schemeClr>
      <a:schemeClr val="accent6">
        <a:alpha val="5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6_5">
  <dgm:title val=""/>
  <dgm:desc val=""/>
  <dgm:catLst>
    <dgm:cat type="accent6" pri="11500"/>
  </dgm:catLst>
  <dgm:styleLbl name="node0">
    <dgm:fillClrLst meth="cycle"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alpha val="90000"/>
      </a:schemeClr>
      <a:schemeClr val="accent6">
        <a:alpha val="5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/>
    <dgm:txEffectClrLst/>
  </dgm:styleLbl>
  <dgm:styleLbl name="node1">
    <dgm:fillClrLst>
      <a:schemeClr val="accent6">
        <a:alpha val="9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6">
        <a:shade val="90000"/>
      </a:schemeClr>
      <a:schemeClr val="accent6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  <a:alpha val="90000"/>
      </a:schemeClr>
      <a:schemeClr val="accent6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b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sibTrans1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6">
        <a:alpha val="90000"/>
        <a:tint val="40000"/>
      </a:schemeClr>
      <a:schemeClr val="accent6">
        <a:alpha val="5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6_5">
  <dgm:title val=""/>
  <dgm:desc val=""/>
  <dgm:catLst>
    <dgm:cat type="accent6" pri="11500"/>
  </dgm:catLst>
  <dgm:styleLbl name="node0">
    <dgm:fillClrLst meth="cycle"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alpha val="90000"/>
      </a:schemeClr>
      <a:schemeClr val="accent6">
        <a:alpha val="5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/>
    <dgm:txEffectClrLst/>
  </dgm:styleLbl>
  <dgm:styleLbl name="node1">
    <dgm:fillClrLst>
      <a:schemeClr val="accent6">
        <a:alpha val="9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6">
        <a:shade val="90000"/>
      </a:schemeClr>
      <a:schemeClr val="accent6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  <a:alpha val="90000"/>
      </a:schemeClr>
      <a:schemeClr val="accent6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b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sibTrans1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6">
        <a:alpha val="90000"/>
        <a:tint val="40000"/>
      </a:schemeClr>
      <a:schemeClr val="accent6">
        <a:alpha val="5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6_5">
  <dgm:title val=""/>
  <dgm:desc val=""/>
  <dgm:catLst>
    <dgm:cat type="accent6" pri="11500"/>
  </dgm:catLst>
  <dgm:styleLbl name="node0">
    <dgm:fillClrLst meth="cycle"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alpha val="90000"/>
      </a:schemeClr>
      <a:schemeClr val="accent6">
        <a:alpha val="5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/>
    <dgm:txEffectClrLst/>
  </dgm:styleLbl>
  <dgm:styleLbl name="node1">
    <dgm:fillClrLst>
      <a:schemeClr val="accent6">
        <a:alpha val="9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6">
        <a:shade val="90000"/>
      </a:schemeClr>
      <a:schemeClr val="accent6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  <a:alpha val="90000"/>
      </a:schemeClr>
      <a:schemeClr val="accent6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b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sibTrans1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6">
        <a:alpha val="90000"/>
        <a:tint val="40000"/>
      </a:schemeClr>
      <a:schemeClr val="accent6">
        <a:alpha val="5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6_5">
  <dgm:title val=""/>
  <dgm:desc val=""/>
  <dgm:catLst>
    <dgm:cat type="accent6" pri="11500"/>
  </dgm:catLst>
  <dgm:styleLbl name="node0">
    <dgm:fillClrLst meth="cycle"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alpha val="90000"/>
      </a:schemeClr>
      <a:schemeClr val="accent6">
        <a:alpha val="5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/>
    <dgm:txEffectClrLst/>
  </dgm:styleLbl>
  <dgm:styleLbl name="node1">
    <dgm:fillClrLst>
      <a:schemeClr val="accent6">
        <a:alpha val="9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6">
        <a:shade val="90000"/>
      </a:schemeClr>
      <a:schemeClr val="accent6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  <a:alpha val="90000"/>
      </a:schemeClr>
      <a:schemeClr val="accent6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b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sibTrans1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6">
        <a:alpha val="90000"/>
        <a:tint val="40000"/>
      </a:schemeClr>
      <a:schemeClr val="accent6">
        <a:alpha val="5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71AA00F-5EA2-47AA-A853-99311F898CCE}" type="doc">
      <dgm:prSet loTypeId="urn:microsoft.com/office/officeart/2005/8/layout/process2" loCatId="process" qsTypeId="urn:microsoft.com/office/officeart/2005/8/quickstyle/3d1" qsCatId="3D" csTypeId="urn:microsoft.com/office/officeart/2005/8/colors/accent6_5" csCatId="accent6" phldr="1"/>
      <dgm:spPr/>
    </dgm:pt>
    <dgm:pt modelId="{33191893-81F0-40F4-8A0F-B443AB3D6BBA}">
      <dgm:prSet phldrT="[텍스트]" custT="1"/>
      <dgm:spPr/>
      <dgm:t>
        <a:bodyPr/>
        <a:lstStyle/>
        <a:p>
          <a:pPr algn="ctr" latinLnBrk="1"/>
          <a:r>
            <a:rPr lang="ko-KR" altLang="en-US" sz="1600" b="1" dirty="0" smtClean="0">
              <a:effectLst/>
              <a:latin typeface="나눔스퀘어라운드 Regular" pitchFamily="50" charset="-127"/>
              <a:ea typeface="나눔스퀘어라운드 Regular" pitchFamily="50" charset="-127"/>
            </a:rPr>
            <a:t>분석 배경</a:t>
          </a:r>
          <a:endParaRPr lang="ko-KR" altLang="en-US" sz="1600" b="1" dirty="0">
            <a:effectLst/>
            <a:latin typeface="나눔스퀘어라운드 Regular" pitchFamily="50" charset="-127"/>
            <a:ea typeface="나눔스퀘어라운드 Regular" pitchFamily="50" charset="-127"/>
          </a:endParaRPr>
        </a:p>
      </dgm:t>
    </dgm:pt>
    <dgm:pt modelId="{59236C14-CB86-4E7B-B2C0-79DCDD52AD10}" type="parTrans" cxnId="{60C65ADE-E279-4B87-A3A1-341C1ECB085C}">
      <dgm:prSet/>
      <dgm:spPr/>
      <dgm:t>
        <a:bodyPr/>
        <a:lstStyle/>
        <a:p>
          <a:pPr latinLnBrk="1"/>
          <a:endParaRPr lang="ko-KR" altLang="en-US" sz="1600" b="1">
            <a:solidFill>
              <a:schemeClr val="tx1"/>
            </a:solidFill>
            <a:effectLst/>
            <a:latin typeface="나눔스퀘어라운드 Regular" pitchFamily="50" charset="-127"/>
            <a:ea typeface="나눔스퀘어라운드 Regular" pitchFamily="50" charset="-127"/>
          </a:endParaRPr>
        </a:p>
      </dgm:t>
    </dgm:pt>
    <dgm:pt modelId="{E2C55598-071B-4067-806C-A298FAE1D6F1}" type="sibTrans" cxnId="{60C65ADE-E279-4B87-A3A1-341C1ECB085C}">
      <dgm:prSet/>
      <dgm:spPr/>
      <dgm:t>
        <a:bodyPr/>
        <a:lstStyle/>
        <a:p>
          <a:pPr latinLnBrk="1"/>
          <a:endParaRPr lang="ko-KR" altLang="en-US" sz="1600" b="1">
            <a:solidFill>
              <a:schemeClr val="tx1"/>
            </a:solidFill>
            <a:effectLst/>
            <a:latin typeface="나눔스퀘어라운드 Regular" pitchFamily="50" charset="-127"/>
            <a:ea typeface="나눔스퀘어라운드 Regular" pitchFamily="50" charset="-127"/>
          </a:endParaRPr>
        </a:p>
      </dgm:t>
    </dgm:pt>
    <dgm:pt modelId="{DCB9576F-2B12-4747-9260-792CF75725B9}">
      <dgm:prSet phldrT="[텍스트]" custT="1"/>
      <dgm:spPr/>
      <dgm:t>
        <a:bodyPr/>
        <a:lstStyle/>
        <a:p>
          <a:pPr algn="ctr" latinLnBrk="1"/>
          <a:r>
            <a:rPr lang="ko-KR" altLang="en-US" sz="1600" b="1" dirty="0" smtClean="0">
              <a:effectLst/>
              <a:latin typeface="나눔스퀘어라운드 Regular" pitchFamily="50" charset="-127"/>
              <a:ea typeface="나눔스퀘어라운드 Regular" pitchFamily="50" charset="-127"/>
            </a:rPr>
            <a:t>국내 현황</a:t>
          </a:r>
          <a:endParaRPr lang="ko-KR" altLang="en-US" sz="1600" b="1" dirty="0">
            <a:effectLst/>
            <a:latin typeface="나눔스퀘어라운드 Regular" pitchFamily="50" charset="-127"/>
            <a:ea typeface="나눔스퀘어라운드 Regular" pitchFamily="50" charset="-127"/>
          </a:endParaRPr>
        </a:p>
      </dgm:t>
    </dgm:pt>
    <dgm:pt modelId="{7C98C29B-3500-45AC-8817-DBDF33C0D7EB}" type="parTrans" cxnId="{0F0A838E-BBA3-4DBA-802B-EEFBA910D173}">
      <dgm:prSet/>
      <dgm:spPr/>
      <dgm:t>
        <a:bodyPr/>
        <a:lstStyle/>
        <a:p>
          <a:pPr latinLnBrk="1"/>
          <a:endParaRPr lang="ko-KR" altLang="en-US" sz="1600" b="1">
            <a:solidFill>
              <a:schemeClr val="tx1"/>
            </a:solidFill>
            <a:effectLst/>
            <a:latin typeface="나눔스퀘어라운드 Regular" pitchFamily="50" charset="-127"/>
            <a:ea typeface="나눔스퀘어라운드 Regular" pitchFamily="50" charset="-127"/>
          </a:endParaRPr>
        </a:p>
      </dgm:t>
    </dgm:pt>
    <dgm:pt modelId="{91ACB92F-56B0-4A5C-972A-FF735C6BC450}" type="sibTrans" cxnId="{0F0A838E-BBA3-4DBA-802B-EEFBA910D173}">
      <dgm:prSet/>
      <dgm:spPr/>
      <dgm:t>
        <a:bodyPr/>
        <a:lstStyle/>
        <a:p>
          <a:pPr latinLnBrk="1"/>
          <a:endParaRPr lang="ko-KR" altLang="en-US" sz="1600" b="1">
            <a:solidFill>
              <a:schemeClr val="tx1"/>
            </a:solidFill>
            <a:effectLst/>
            <a:latin typeface="나눔스퀘어라운드 Regular" pitchFamily="50" charset="-127"/>
            <a:ea typeface="나눔스퀘어라운드 Regular" pitchFamily="50" charset="-127"/>
          </a:endParaRPr>
        </a:p>
      </dgm:t>
    </dgm:pt>
    <dgm:pt modelId="{CA6EDE60-EEC4-448B-957A-F57AAA39DFAA}">
      <dgm:prSet phldrT="[텍스트]" custT="1"/>
      <dgm:spPr/>
      <dgm:t>
        <a:bodyPr/>
        <a:lstStyle/>
        <a:p>
          <a:pPr algn="ctr" latinLnBrk="1"/>
          <a:r>
            <a:rPr lang="ko-KR" altLang="en-US" sz="1600" b="1" dirty="0" smtClean="0">
              <a:effectLst/>
              <a:latin typeface="나눔스퀘어라운드 Regular" pitchFamily="50" charset="-127"/>
              <a:ea typeface="나눔스퀘어라운드 Regular" pitchFamily="50" charset="-127"/>
            </a:rPr>
            <a:t>데이터 분석</a:t>
          </a:r>
          <a:endParaRPr lang="ko-KR" altLang="en-US" sz="1600" b="1" dirty="0">
            <a:effectLst/>
            <a:latin typeface="나눔스퀘어라운드 Regular" pitchFamily="50" charset="-127"/>
            <a:ea typeface="나눔스퀘어라운드 Regular" pitchFamily="50" charset="-127"/>
          </a:endParaRPr>
        </a:p>
      </dgm:t>
    </dgm:pt>
    <dgm:pt modelId="{BE2CAFE2-DF24-46CD-BB53-637D86CC3F8F}" type="parTrans" cxnId="{DBA265A8-B2C3-40BA-B0DC-0E54E94B9DDC}">
      <dgm:prSet/>
      <dgm:spPr/>
      <dgm:t>
        <a:bodyPr/>
        <a:lstStyle/>
        <a:p>
          <a:pPr latinLnBrk="1"/>
          <a:endParaRPr lang="ko-KR" altLang="en-US" sz="1600" b="1">
            <a:solidFill>
              <a:schemeClr val="tx1"/>
            </a:solidFill>
            <a:effectLst/>
            <a:latin typeface="나눔스퀘어라운드 Regular" pitchFamily="50" charset="-127"/>
            <a:ea typeface="나눔스퀘어라운드 Regular" pitchFamily="50" charset="-127"/>
          </a:endParaRPr>
        </a:p>
      </dgm:t>
    </dgm:pt>
    <dgm:pt modelId="{3B21D462-7977-4A54-96DB-42BC8AB9A099}" type="sibTrans" cxnId="{DBA265A8-B2C3-40BA-B0DC-0E54E94B9DDC}">
      <dgm:prSet/>
      <dgm:spPr/>
      <dgm:t>
        <a:bodyPr/>
        <a:lstStyle/>
        <a:p>
          <a:pPr latinLnBrk="1"/>
          <a:endParaRPr lang="ko-KR" altLang="en-US" sz="1600" b="1">
            <a:solidFill>
              <a:schemeClr val="tx1"/>
            </a:solidFill>
            <a:effectLst/>
            <a:latin typeface="나눔스퀘어라운드 Regular" pitchFamily="50" charset="-127"/>
            <a:ea typeface="나눔스퀘어라운드 Regular" pitchFamily="50" charset="-127"/>
          </a:endParaRPr>
        </a:p>
      </dgm:t>
    </dgm:pt>
    <dgm:pt modelId="{C626243D-1F3E-466E-8825-860B1A642C3B}">
      <dgm:prSet phldrT="[텍스트]" custT="1"/>
      <dgm:spPr/>
      <dgm:t>
        <a:bodyPr/>
        <a:lstStyle/>
        <a:p>
          <a:pPr algn="ctr" latinLnBrk="1"/>
          <a:r>
            <a:rPr lang="ko-KR" altLang="en-US" sz="1600" b="1" dirty="0" smtClean="0">
              <a:effectLst/>
              <a:latin typeface="나눔스퀘어라운드 Regular" pitchFamily="50" charset="-127"/>
              <a:ea typeface="나눔스퀘어라운드 Regular" pitchFamily="50" charset="-127"/>
            </a:rPr>
            <a:t>정책 </a:t>
          </a:r>
          <a:r>
            <a:rPr lang="ko-KR" altLang="en-US" sz="1600" b="1" dirty="0" smtClean="0">
              <a:effectLst/>
              <a:latin typeface="나눔스퀘어라운드 Regular" pitchFamily="50" charset="-127"/>
              <a:ea typeface="나눔스퀘어라운드 Regular" pitchFamily="50" charset="-127"/>
            </a:rPr>
            <a:t>제시</a:t>
          </a:r>
          <a:endParaRPr lang="ko-KR" altLang="en-US" sz="1600" b="1" dirty="0">
            <a:effectLst/>
            <a:latin typeface="나눔스퀘어라운드 Regular" pitchFamily="50" charset="-127"/>
            <a:ea typeface="나눔스퀘어라운드 Regular" pitchFamily="50" charset="-127"/>
          </a:endParaRPr>
        </a:p>
      </dgm:t>
    </dgm:pt>
    <dgm:pt modelId="{E6092031-2442-4E94-ABEF-BFD31EB71230}" type="parTrans" cxnId="{9D7921EE-2FDD-4A4F-BFBD-9499099774EE}">
      <dgm:prSet/>
      <dgm:spPr/>
      <dgm:t>
        <a:bodyPr/>
        <a:lstStyle/>
        <a:p>
          <a:pPr latinLnBrk="1"/>
          <a:endParaRPr lang="ko-KR" altLang="en-US" sz="1600" b="1">
            <a:solidFill>
              <a:schemeClr val="tx1"/>
            </a:solidFill>
            <a:effectLst/>
            <a:latin typeface="나눔스퀘어라운드 Regular" pitchFamily="50" charset="-127"/>
            <a:ea typeface="나눔스퀘어라운드 Regular" pitchFamily="50" charset="-127"/>
          </a:endParaRPr>
        </a:p>
      </dgm:t>
    </dgm:pt>
    <dgm:pt modelId="{4E6CBAD4-37B2-410E-A62D-478D4AF4BBDA}" type="sibTrans" cxnId="{9D7921EE-2FDD-4A4F-BFBD-9499099774EE}">
      <dgm:prSet/>
      <dgm:spPr/>
      <dgm:t>
        <a:bodyPr/>
        <a:lstStyle/>
        <a:p>
          <a:pPr latinLnBrk="1"/>
          <a:endParaRPr lang="ko-KR" altLang="en-US" sz="1600" b="1">
            <a:solidFill>
              <a:schemeClr val="tx1"/>
            </a:solidFill>
            <a:effectLst/>
            <a:latin typeface="나눔스퀘어라운드 Regular" pitchFamily="50" charset="-127"/>
            <a:ea typeface="나눔스퀘어라운드 Regular" pitchFamily="50" charset="-127"/>
          </a:endParaRPr>
        </a:p>
      </dgm:t>
    </dgm:pt>
    <dgm:pt modelId="{B58324D4-EB34-4E22-970C-7A32B4462062}" type="pres">
      <dgm:prSet presAssocID="{271AA00F-5EA2-47AA-A853-99311F898CCE}" presName="linearFlow" presStyleCnt="0">
        <dgm:presLayoutVars>
          <dgm:resizeHandles val="exact"/>
        </dgm:presLayoutVars>
      </dgm:prSet>
      <dgm:spPr/>
    </dgm:pt>
    <dgm:pt modelId="{A99A8274-CCA8-453D-B863-A57E94ECDBC0}" type="pres">
      <dgm:prSet presAssocID="{33191893-81F0-40F4-8A0F-B443AB3D6BBA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91062E8-99CC-44BD-9351-B502B345AF00}" type="pres">
      <dgm:prSet presAssocID="{E2C55598-071B-4067-806C-A298FAE1D6F1}" presName="sibTrans" presStyleLbl="sibTrans2D1" presStyleIdx="0" presStyleCnt="3"/>
      <dgm:spPr/>
      <dgm:t>
        <a:bodyPr/>
        <a:lstStyle/>
        <a:p>
          <a:pPr latinLnBrk="1"/>
          <a:endParaRPr lang="ko-KR" altLang="en-US"/>
        </a:p>
      </dgm:t>
    </dgm:pt>
    <dgm:pt modelId="{6DB7F56C-1C3D-4753-983E-4C26412688B4}" type="pres">
      <dgm:prSet presAssocID="{E2C55598-071B-4067-806C-A298FAE1D6F1}" presName="connectorText" presStyleLbl="sibTrans2D1" presStyleIdx="0" presStyleCnt="3"/>
      <dgm:spPr/>
      <dgm:t>
        <a:bodyPr/>
        <a:lstStyle/>
        <a:p>
          <a:pPr latinLnBrk="1"/>
          <a:endParaRPr lang="ko-KR" altLang="en-US"/>
        </a:p>
      </dgm:t>
    </dgm:pt>
    <dgm:pt modelId="{230E31F1-27F3-4DE4-B02A-3B5184FC2BC5}" type="pres">
      <dgm:prSet presAssocID="{DCB9576F-2B12-4747-9260-792CF75725B9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2D88C38-DF2E-4119-A6AF-A5704DF7B5C9}" type="pres">
      <dgm:prSet presAssocID="{91ACB92F-56B0-4A5C-972A-FF735C6BC450}" presName="sibTrans" presStyleLbl="sibTrans2D1" presStyleIdx="1" presStyleCnt="3"/>
      <dgm:spPr/>
      <dgm:t>
        <a:bodyPr/>
        <a:lstStyle/>
        <a:p>
          <a:pPr latinLnBrk="1"/>
          <a:endParaRPr lang="ko-KR" altLang="en-US"/>
        </a:p>
      </dgm:t>
    </dgm:pt>
    <dgm:pt modelId="{C67AD36C-2039-4849-920E-C6AD19235B61}" type="pres">
      <dgm:prSet presAssocID="{91ACB92F-56B0-4A5C-972A-FF735C6BC450}" presName="connectorText" presStyleLbl="sibTrans2D1" presStyleIdx="1" presStyleCnt="3"/>
      <dgm:spPr/>
      <dgm:t>
        <a:bodyPr/>
        <a:lstStyle/>
        <a:p>
          <a:pPr latinLnBrk="1"/>
          <a:endParaRPr lang="ko-KR" altLang="en-US"/>
        </a:p>
      </dgm:t>
    </dgm:pt>
    <dgm:pt modelId="{9F16BD47-EAE8-427E-A8D7-A9EC2202457B}" type="pres">
      <dgm:prSet presAssocID="{CA6EDE60-EEC4-448B-957A-F57AAA39DFAA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C800C99-20C3-4E22-8952-E9E9E9B6CDB7}" type="pres">
      <dgm:prSet presAssocID="{3B21D462-7977-4A54-96DB-42BC8AB9A099}" presName="sibTrans" presStyleLbl="sibTrans2D1" presStyleIdx="2" presStyleCnt="3"/>
      <dgm:spPr/>
      <dgm:t>
        <a:bodyPr/>
        <a:lstStyle/>
        <a:p>
          <a:pPr latinLnBrk="1"/>
          <a:endParaRPr lang="ko-KR" altLang="en-US"/>
        </a:p>
      </dgm:t>
    </dgm:pt>
    <dgm:pt modelId="{2233A2E5-8875-496C-BE46-C44E5AA98A85}" type="pres">
      <dgm:prSet presAssocID="{3B21D462-7977-4A54-96DB-42BC8AB9A099}" presName="connectorText" presStyleLbl="sibTrans2D1" presStyleIdx="2" presStyleCnt="3"/>
      <dgm:spPr/>
      <dgm:t>
        <a:bodyPr/>
        <a:lstStyle/>
        <a:p>
          <a:pPr latinLnBrk="1"/>
          <a:endParaRPr lang="ko-KR" altLang="en-US"/>
        </a:p>
      </dgm:t>
    </dgm:pt>
    <dgm:pt modelId="{0D045EFF-A2BC-41A6-9E6A-126E422A24BA}" type="pres">
      <dgm:prSet presAssocID="{C626243D-1F3E-466E-8825-860B1A642C3B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64142C22-681C-4E5F-BC3A-0F4023018BD6}" type="presOf" srcId="{91ACB92F-56B0-4A5C-972A-FF735C6BC450}" destId="{C67AD36C-2039-4849-920E-C6AD19235B61}" srcOrd="1" destOrd="0" presId="urn:microsoft.com/office/officeart/2005/8/layout/process2"/>
    <dgm:cxn modelId="{907DBD2A-5BB5-4EEE-AED3-3239C07A073A}" type="presOf" srcId="{91ACB92F-56B0-4A5C-972A-FF735C6BC450}" destId="{C2D88C38-DF2E-4119-A6AF-A5704DF7B5C9}" srcOrd="0" destOrd="0" presId="urn:microsoft.com/office/officeart/2005/8/layout/process2"/>
    <dgm:cxn modelId="{9D7921EE-2FDD-4A4F-BFBD-9499099774EE}" srcId="{271AA00F-5EA2-47AA-A853-99311F898CCE}" destId="{C626243D-1F3E-466E-8825-860B1A642C3B}" srcOrd="3" destOrd="0" parTransId="{E6092031-2442-4E94-ABEF-BFD31EB71230}" sibTransId="{4E6CBAD4-37B2-410E-A62D-478D4AF4BBDA}"/>
    <dgm:cxn modelId="{68E53E33-2A04-4484-9D76-F5D9421E72B6}" type="presOf" srcId="{E2C55598-071B-4067-806C-A298FAE1D6F1}" destId="{6DB7F56C-1C3D-4753-983E-4C26412688B4}" srcOrd="1" destOrd="0" presId="urn:microsoft.com/office/officeart/2005/8/layout/process2"/>
    <dgm:cxn modelId="{0F0A838E-BBA3-4DBA-802B-EEFBA910D173}" srcId="{271AA00F-5EA2-47AA-A853-99311F898CCE}" destId="{DCB9576F-2B12-4747-9260-792CF75725B9}" srcOrd="1" destOrd="0" parTransId="{7C98C29B-3500-45AC-8817-DBDF33C0D7EB}" sibTransId="{91ACB92F-56B0-4A5C-972A-FF735C6BC450}"/>
    <dgm:cxn modelId="{391BE790-3199-408C-8B33-8EFECA5393DF}" type="presOf" srcId="{33191893-81F0-40F4-8A0F-B443AB3D6BBA}" destId="{A99A8274-CCA8-453D-B863-A57E94ECDBC0}" srcOrd="0" destOrd="0" presId="urn:microsoft.com/office/officeart/2005/8/layout/process2"/>
    <dgm:cxn modelId="{60C65ADE-E279-4B87-A3A1-341C1ECB085C}" srcId="{271AA00F-5EA2-47AA-A853-99311F898CCE}" destId="{33191893-81F0-40F4-8A0F-B443AB3D6BBA}" srcOrd="0" destOrd="0" parTransId="{59236C14-CB86-4E7B-B2C0-79DCDD52AD10}" sibTransId="{E2C55598-071B-4067-806C-A298FAE1D6F1}"/>
    <dgm:cxn modelId="{4CC36EF3-F7A4-42D9-83E1-66CD2F18D028}" type="presOf" srcId="{C626243D-1F3E-466E-8825-860B1A642C3B}" destId="{0D045EFF-A2BC-41A6-9E6A-126E422A24BA}" srcOrd="0" destOrd="0" presId="urn:microsoft.com/office/officeart/2005/8/layout/process2"/>
    <dgm:cxn modelId="{E6DE253C-6952-4E9B-B3CE-FD73CC40EB3B}" type="presOf" srcId="{3B21D462-7977-4A54-96DB-42BC8AB9A099}" destId="{9C800C99-20C3-4E22-8952-E9E9E9B6CDB7}" srcOrd="0" destOrd="0" presId="urn:microsoft.com/office/officeart/2005/8/layout/process2"/>
    <dgm:cxn modelId="{DBA265A8-B2C3-40BA-B0DC-0E54E94B9DDC}" srcId="{271AA00F-5EA2-47AA-A853-99311F898CCE}" destId="{CA6EDE60-EEC4-448B-957A-F57AAA39DFAA}" srcOrd="2" destOrd="0" parTransId="{BE2CAFE2-DF24-46CD-BB53-637D86CC3F8F}" sibTransId="{3B21D462-7977-4A54-96DB-42BC8AB9A099}"/>
    <dgm:cxn modelId="{0CB0E6E0-081A-4A88-A8A6-7DD44C0D9CE0}" type="presOf" srcId="{DCB9576F-2B12-4747-9260-792CF75725B9}" destId="{230E31F1-27F3-4DE4-B02A-3B5184FC2BC5}" srcOrd="0" destOrd="0" presId="urn:microsoft.com/office/officeart/2005/8/layout/process2"/>
    <dgm:cxn modelId="{C3DC1D26-BB0E-45EF-91BD-AF45976082D6}" type="presOf" srcId="{CA6EDE60-EEC4-448B-957A-F57AAA39DFAA}" destId="{9F16BD47-EAE8-427E-A8D7-A9EC2202457B}" srcOrd="0" destOrd="0" presId="urn:microsoft.com/office/officeart/2005/8/layout/process2"/>
    <dgm:cxn modelId="{6951AF50-C543-4651-94E0-E7F1A80B3887}" type="presOf" srcId="{3B21D462-7977-4A54-96DB-42BC8AB9A099}" destId="{2233A2E5-8875-496C-BE46-C44E5AA98A85}" srcOrd="1" destOrd="0" presId="urn:microsoft.com/office/officeart/2005/8/layout/process2"/>
    <dgm:cxn modelId="{E3482A0E-01AA-4335-90F8-101BA1D4DB59}" type="presOf" srcId="{271AA00F-5EA2-47AA-A853-99311F898CCE}" destId="{B58324D4-EB34-4E22-970C-7A32B4462062}" srcOrd="0" destOrd="0" presId="urn:microsoft.com/office/officeart/2005/8/layout/process2"/>
    <dgm:cxn modelId="{08AF4AC6-A6ED-4FB7-9271-2F11BECBFF71}" type="presOf" srcId="{E2C55598-071B-4067-806C-A298FAE1D6F1}" destId="{E91062E8-99CC-44BD-9351-B502B345AF00}" srcOrd="0" destOrd="0" presId="urn:microsoft.com/office/officeart/2005/8/layout/process2"/>
    <dgm:cxn modelId="{CD32EDEA-F5C5-4BAD-87D7-250BF4A708CD}" type="presParOf" srcId="{B58324D4-EB34-4E22-970C-7A32B4462062}" destId="{A99A8274-CCA8-453D-B863-A57E94ECDBC0}" srcOrd="0" destOrd="0" presId="urn:microsoft.com/office/officeart/2005/8/layout/process2"/>
    <dgm:cxn modelId="{D94A5E5E-5D63-4C88-8288-C8F376A2EAE2}" type="presParOf" srcId="{B58324D4-EB34-4E22-970C-7A32B4462062}" destId="{E91062E8-99CC-44BD-9351-B502B345AF00}" srcOrd="1" destOrd="0" presId="urn:microsoft.com/office/officeart/2005/8/layout/process2"/>
    <dgm:cxn modelId="{39395DAE-9F55-462F-99EA-839997DAD970}" type="presParOf" srcId="{E91062E8-99CC-44BD-9351-B502B345AF00}" destId="{6DB7F56C-1C3D-4753-983E-4C26412688B4}" srcOrd="0" destOrd="0" presId="urn:microsoft.com/office/officeart/2005/8/layout/process2"/>
    <dgm:cxn modelId="{BB8370D3-C931-4D4C-BC56-5534006A851D}" type="presParOf" srcId="{B58324D4-EB34-4E22-970C-7A32B4462062}" destId="{230E31F1-27F3-4DE4-B02A-3B5184FC2BC5}" srcOrd="2" destOrd="0" presId="urn:microsoft.com/office/officeart/2005/8/layout/process2"/>
    <dgm:cxn modelId="{697D75B5-6408-439A-81D1-BDDC9C293F89}" type="presParOf" srcId="{B58324D4-EB34-4E22-970C-7A32B4462062}" destId="{C2D88C38-DF2E-4119-A6AF-A5704DF7B5C9}" srcOrd="3" destOrd="0" presId="urn:microsoft.com/office/officeart/2005/8/layout/process2"/>
    <dgm:cxn modelId="{658A6528-0549-4BD5-8B01-332055485823}" type="presParOf" srcId="{C2D88C38-DF2E-4119-A6AF-A5704DF7B5C9}" destId="{C67AD36C-2039-4849-920E-C6AD19235B61}" srcOrd="0" destOrd="0" presId="urn:microsoft.com/office/officeart/2005/8/layout/process2"/>
    <dgm:cxn modelId="{F960F306-C332-4C97-8606-7F918C377333}" type="presParOf" srcId="{B58324D4-EB34-4E22-970C-7A32B4462062}" destId="{9F16BD47-EAE8-427E-A8D7-A9EC2202457B}" srcOrd="4" destOrd="0" presId="urn:microsoft.com/office/officeart/2005/8/layout/process2"/>
    <dgm:cxn modelId="{7857C243-A8BB-400A-8145-F696836E34A4}" type="presParOf" srcId="{B58324D4-EB34-4E22-970C-7A32B4462062}" destId="{9C800C99-20C3-4E22-8952-E9E9E9B6CDB7}" srcOrd="5" destOrd="0" presId="urn:microsoft.com/office/officeart/2005/8/layout/process2"/>
    <dgm:cxn modelId="{37AF959F-1FE7-4E3F-AB85-401B05B35C65}" type="presParOf" srcId="{9C800C99-20C3-4E22-8952-E9E9E9B6CDB7}" destId="{2233A2E5-8875-496C-BE46-C44E5AA98A85}" srcOrd="0" destOrd="0" presId="urn:microsoft.com/office/officeart/2005/8/layout/process2"/>
    <dgm:cxn modelId="{9A01AAC5-702D-45A7-9BE3-DE9EEC1D63B5}" type="presParOf" srcId="{B58324D4-EB34-4E22-970C-7A32B4462062}" destId="{0D045EFF-A2BC-41A6-9E6A-126E422A24BA}" srcOrd="6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71AA00F-5EA2-47AA-A853-99311F898CCE}" type="doc">
      <dgm:prSet loTypeId="urn:microsoft.com/office/officeart/2005/8/layout/process2" loCatId="process" qsTypeId="urn:microsoft.com/office/officeart/2005/8/quickstyle/3d1" qsCatId="3D" csTypeId="urn:microsoft.com/office/officeart/2005/8/colors/accent6_5" csCatId="accent6" phldr="1"/>
      <dgm:spPr/>
    </dgm:pt>
    <dgm:pt modelId="{33191893-81F0-40F4-8A0F-B443AB3D6BBA}">
      <dgm:prSet phldrT="[텍스트]" custT="1"/>
      <dgm:spPr/>
      <dgm:t>
        <a:bodyPr/>
        <a:lstStyle/>
        <a:p>
          <a:pPr algn="ctr" latinLnBrk="1">
            <a:lnSpc>
              <a:spcPct val="100000"/>
            </a:lnSpc>
          </a:pPr>
          <a:r>
            <a:rPr lang="ko-KR" altLang="en-US" sz="1600" b="1" dirty="0" smtClean="0">
              <a:solidFill>
                <a:schemeClr val="tx1"/>
              </a:solidFill>
              <a:effectLst/>
              <a:latin typeface="나눔스퀘어라운드 Regular" pitchFamily="50" charset="-127"/>
              <a:ea typeface="나눔스퀘어라운드 Regular" pitchFamily="50" charset="-127"/>
            </a:rPr>
            <a:t>고령운전자 사고 증가</a:t>
          </a:r>
          <a:endParaRPr lang="en-US" altLang="ko-KR" sz="1600" b="1" dirty="0" smtClean="0">
            <a:solidFill>
              <a:schemeClr val="tx1"/>
            </a:solidFill>
            <a:effectLst/>
            <a:latin typeface="나눔스퀘어라운드 Regular" pitchFamily="50" charset="-127"/>
            <a:ea typeface="나눔스퀘어라운드 Regular" pitchFamily="50" charset="-127"/>
          </a:endParaRPr>
        </a:p>
        <a:p>
          <a:pPr algn="ctr" latinLnBrk="1">
            <a:lnSpc>
              <a:spcPct val="100000"/>
            </a:lnSpc>
          </a:pPr>
          <a:r>
            <a:rPr lang="ko-KR" altLang="en-US" sz="1600" b="1" dirty="0" smtClean="0">
              <a:solidFill>
                <a:schemeClr val="tx1"/>
              </a:solidFill>
              <a:effectLst/>
              <a:latin typeface="나눔스퀘어라운드 Regular" pitchFamily="50" charset="-127"/>
              <a:ea typeface="나눔스퀘어라운드 Regular" pitchFamily="50" charset="-127"/>
            </a:rPr>
            <a:t>자연적인 현상</a:t>
          </a:r>
          <a:r>
            <a:rPr lang="en-US" altLang="ko-KR" sz="1600" b="1" dirty="0" smtClean="0">
              <a:solidFill>
                <a:schemeClr val="tx1"/>
              </a:solidFill>
              <a:effectLst/>
              <a:latin typeface="나눔스퀘어라운드 Regular" pitchFamily="50" charset="-127"/>
              <a:ea typeface="나눔스퀘어라운드 Regular" pitchFamily="50" charset="-127"/>
            </a:rPr>
            <a:t>?</a:t>
          </a:r>
          <a:endParaRPr lang="ko-KR" altLang="en-US" sz="1600" b="1" dirty="0">
            <a:solidFill>
              <a:schemeClr val="tx1"/>
            </a:solidFill>
            <a:effectLst/>
            <a:latin typeface="나눔스퀘어라운드 Regular" pitchFamily="50" charset="-127"/>
            <a:ea typeface="나눔스퀘어라운드 Regular" pitchFamily="50" charset="-127"/>
          </a:endParaRPr>
        </a:p>
      </dgm:t>
    </dgm:pt>
    <dgm:pt modelId="{59236C14-CB86-4E7B-B2C0-79DCDD52AD10}" type="parTrans" cxnId="{60C65ADE-E279-4B87-A3A1-341C1ECB085C}">
      <dgm:prSet/>
      <dgm:spPr/>
      <dgm:t>
        <a:bodyPr/>
        <a:lstStyle/>
        <a:p>
          <a:pPr latinLnBrk="1"/>
          <a:endParaRPr lang="ko-KR" altLang="en-US" sz="1600" b="1">
            <a:solidFill>
              <a:schemeClr val="tx1"/>
            </a:solidFill>
            <a:effectLst/>
            <a:latin typeface="나눔스퀘어라운드 Regular" pitchFamily="50" charset="-127"/>
            <a:ea typeface="나눔스퀘어라운드 Regular" pitchFamily="50" charset="-127"/>
          </a:endParaRPr>
        </a:p>
      </dgm:t>
    </dgm:pt>
    <dgm:pt modelId="{E2C55598-071B-4067-806C-A298FAE1D6F1}" type="sibTrans" cxnId="{60C65ADE-E279-4B87-A3A1-341C1ECB085C}">
      <dgm:prSet/>
      <dgm:spPr/>
      <dgm:t>
        <a:bodyPr/>
        <a:lstStyle/>
        <a:p>
          <a:pPr latinLnBrk="1"/>
          <a:endParaRPr lang="ko-KR" altLang="en-US" sz="1600" b="1">
            <a:solidFill>
              <a:schemeClr val="tx1"/>
            </a:solidFill>
            <a:effectLst/>
            <a:latin typeface="나눔스퀘어라운드 Regular" pitchFamily="50" charset="-127"/>
            <a:ea typeface="나눔스퀘어라운드 Regular" pitchFamily="50" charset="-127"/>
          </a:endParaRPr>
        </a:p>
      </dgm:t>
    </dgm:pt>
    <dgm:pt modelId="{DCB9576F-2B12-4747-9260-792CF75725B9}">
      <dgm:prSet phldrT="[텍스트]" custT="1"/>
      <dgm:spPr/>
      <dgm:t>
        <a:bodyPr/>
        <a:lstStyle/>
        <a:p>
          <a:pPr algn="ctr" latinLnBrk="1">
            <a:lnSpc>
              <a:spcPct val="100000"/>
            </a:lnSpc>
          </a:pPr>
          <a:r>
            <a:rPr lang="ko-KR" altLang="en-US" sz="1600" b="1" dirty="0" smtClean="0">
              <a:solidFill>
                <a:schemeClr val="tx1"/>
              </a:solidFill>
              <a:effectLst/>
              <a:latin typeface="나눔스퀘어라운드 Regular" pitchFamily="50" charset="-127"/>
              <a:ea typeface="나눔스퀘어라운드 Regular" pitchFamily="50" charset="-127"/>
            </a:rPr>
            <a:t>고령운전사 사고 원인은</a:t>
          </a:r>
          <a:r>
            <a:rPr lang="en-US" altLang="ko-KR" sz="1600" b="1" dirty="0" smtClean="0">
              <a:solidFill>
                <a:schemeClr val="tx1"/>
              </a:solidFill>
              <a:effectLst/>
              <a:latin typeface="나눔스퀘어라운드 Regular" pitchFamily="50" charset="-127"/>
              <a:ea typeface="나눔스퀘어라운드 Regular" pitchFamily="50" charset="-127"/>
            </a:rPr>
            <a:t>?</a:t>
          </a:r>
          <a:endParaRPr lang="ko-KR" altLang="en-US" sz="1600" b="1" dirty="0">
            <a:solidFill>
              <a:schemeClr val="tx1"/>
            </a:solidFill>
            <a:effectLst/>
            <a:latin typeface="나눔스퀘어라운드 Regular" pitchFamily="50" charset="-127"/>
            <a:ea typeface="나눔스퀘어라운드 Regular" pitchFamily="50" charset="-127"/>
          </a:endParaRPr>
        </a:p>
      </dgm:t>
    </dgm:pt>
    <dgm:pt modelId="{7C98C29B-3500-45AC-8817-DBDF33C0D7EB}" type="parTrans" cxnId="{0F0A838E-BBA3-4DBA-802B-EEFBA910D173}">
      <dgm:prSet/>
      <dgm:spPr/>
      <dgm:t>
        <a:bodyPr/>
        <a:lstStyle/>
        <a:p>
          <a:pPr latinLnBrk="1"/>
          <a:endParaRPr lang="ko-KR" altLang="en-US" sz="1600" b="1">
            <a:solidFill>
              <a:schemeClr val="tx1"/>
            </a:solidFill>
            <a:effectLst/>
            <a:latin typeface="나눔스퀘어라운드 Regular" pitchFamily="50" charset="-127"/>
            <a:ea typeface="나눔스퀘어라운드 Regular" pitchFamily="50" charset="-127"/>
          </a:endParaRPr>
        </a:p>
      </dgm:t>
    </dgm:pt>
    <dgm:pt modelId="{91ACB92F-56B0-4A5C-972A-FF735C6BC450}" type="sibTrans" cxnId="{0F0A838E-BBA3-4DBA-802B-EEFBA910D173}">
      <dgm:prSet/>
      <dgm:spPr/>
      <dgm:t>
        <a:bodyPr/>
        <a:lstStyle/>
        <a:p>
          <a:pPr latinLnBrk="1"/>
          <a:endParaRPr lang="ko-KR" altLang="en-US" sz="1600" b="1">
            <a:solidFill>
              <a:schemeClr val="tx1"/>
            </a:solidFill>
            <a:effectLst/>
            <a:latin typeface="나눔스퀘어라운드 Regular" pitchFamily="50" charset="-127"/>
            <a:ea typeface="나눔스퀘어라운드 Regular" pitchFamily="50" charset="-127"/>
          </a:endParaRPr>
        </a:p>
      </dgm:t>
    </dgm:pt>
    <dgm:pt modelId="{CA6EDE60-EEC4-448B-957A-F57AAA39DFAA}">
      <dgm:prSet phldrT="[텍스트]" custT="1"/>
      <dgm:spPr/>
      <dgm:t>
        <a:bodyPr/>
        <a:lstStyle/>
        <a:p>
          <a:pPr algn="ctr" latinLnBrk="1">
            <a:lnSpc>
              <a:spcPct val="100000"/>
            </a:lnSpc>
          </a:pPr>
          <a:r>
            <a:rPr lang="ko-KR" altLang="en-US" sz="1600" b="1" dirty="0" smtClean="0">
              <a:solidFill>
                <a:schemeClr val="tx1"/>
              </a:solidFill>
              <a:effectLst/>
              <a:latin typeface="나눔스퀘어라운드 Regular" pitchFamily="50" charset="-127"/>
              <a:ea typeface="나눔스퀘어라운드 Regular" pitchFamily="50" charset="-127"/>
            </a:rPr>
            <a:t>인지 반응 시간 증가</a:t>
          </a:r>
          <a:endParaRPr lang="ko-KR" altLang="en-US" sz="1600" b="1" dirty="0">
            <a:solidFill>
              <a:schemeClr val="tx1"/>
            </a:solidFill>
            <a:effectLst/>
            <a:latin typeface="나눔스퀘어라운드 Regular" pitchFamily="50" charset="-127"/>
            <a:ea typeface="나눔스퀘어라운드 Regular" pitchFamily="50" charset="-127"/>
          </a:endParaRPr>
        </a:p>
      </dgm:t>
    </dgm:pt>
    <dgm:pt modelId="{BE2CAFE2-DF24-46CD-BB53-637D86CC3F8F}" type="parTrans" cxnId="{DBA265A8-B2C3-40BA-B0DC-0E54E94B9DDC}">
      <dgm:prSet/>
      <dgm:spPr/>
      <dgm:t>
        <a:bodyPr/>
        <a:lstStyle/>
        <a:p>
          <a:pPr latinLnBrk="1"/>
          <a:endParaRPr lang="ko-KR" altLang="en-US" sz="1600" b="1">
            <a:solidFill>
              <a:schemeClr val="tx1"/>
            </a:solidFill>
            <a:effectLst/>
            <a:latin typeface="나눔스퀘어라운드 Regular" pitchFamily="50" charset="-127"/>
            <a:ea typeface="나눔스퀘어라운드 Regular" pitchFamily="50" charset="-127"/>
          </a:endParaRPr>
        </a:p>
      </dgm:t>
    </dgm:pt>
    <dgm:pt modelId="{3B21D462-7977-4A54-96DB-42BC8AB9A099}" type="sibTrans" cxnId="{DBA265A8-B2C3-40BA-B0DC-0E54E94B9DDC}">
      <dgm:prSet/>
      <dgm:spPr/>
      <dgm:t>
        <a:bodyPr/>
        <a:lstStyle/>
        <a:p>
          <a:pPr latinLnBrk="1"/>
          <a:endParaRPr lang="ko-KR" altLang="en-US" sz="1600" b="1">
            <a:solidFill>
              <a:schemeClr val="tx1"/>
            </a:solidFill>
            <a:effectLst/>
            <a:latin typeface="나눔스퀘어라운드 Regular" pitchFamily="50" charset="-127"/>
            <a:ea typeface="나눔스퀘어라운드 Regular" pitchFamily="50" charset="-127"/>
          </a:endParaRPr>
        </a:p>
      </dgm:t>
    </dgm:pt>
    <dgm:pt modelId="{C626243D-1F3E-466E-8825-860B1A642C3B}">
      <dgm:prSet phldrT="[텍스트]" custT="1"/>
      <dgm:spPr/>
      <dgm:t>
        <a:bodyPr/>
        <a:lstStyle/>
        <a:p>
          <a:pPr algn="ctr" latinLnBrk="1">
            <a:lnSpc>
              <a:spcPct val="100000"/>
            </a:lnSpc>
          </a:pPr>
          <a:r>
            <a:rPr lang="ko-KR" altLang="en-US" sz="1600" b="1" dirty="0" smtClean="0">
              <a:solidFill>
                <a:schemeClr val="tx1"/>
              </a:solidFill>
              <a:effectLst/>
              <a:latin typeface="나눔스퀘어라운드 Regular" pitchFamily="50" charset="-127"/>
              <a:ea typeface="나눔스퀘어라운드 Regular" pitchFamily="50" charset="-127"/>
            </a:rPr>
            <a:t>정책 제시</a:t>
          </a:r>
          <a:endParaRPr lang="ko-KR" altLang="en-US" sz="1600" b="1" dirty="0">
            <a:solidFill>
              <a:schemeClr val="tx1"/>
            </a:solidFill>
            <a:effectLst/>
            <a:latin typeface="나눔스퀘어라운드 Regular" pitchFamily="50" charset="-127"/>
            <a:ea typeface="나눔스퀘어라운드 Regular" pitchFamily="50" charset="-127"/>
          </a:endParaRPr>
        </a:p>
      </dgm:t>
    </dgm:pt>
    <dgm:pt modelId="{E6092031-2442-4E94-ABEF-BFD31EB71230}" type="parTrans" cxnId="{9D7921EE-2FDD-4A4F-BFBD-9499099774EE}">
      <dgm:prSet/>
      <dgm:spPr/>
      <dgm:t>
        <a:bodyPr/>
        <a:lstStyle/>
        <a:p>
          <a:pPr latinLnBrk="1"/>
          <a:endParaRPr lang="ko-KR" altLang="en-US" sz="1600" b="1">
            <a:solidFill>
              <a:schemeClr val="tx1"/>
            </a:solidFill>
            <a:effectLst/>
            <a:latin typeface="나눔스퀘어라운드 Regular" pitchFamily="50" charset="-127"/>
            <a:ea typeface="나눔스퀘어라운드 Regular" pitchFamily="50" charset="-127"/>
          </a:endParaRPr>
        </a:p>
      </dgm:t>
    </dgm:pt>
    <dgm:pt modelId="{4E6CBAD4-37B2-410E-A62D-478D4AF4BBDA}" type="sibTrans" cxnId="{9D7921EE-2FDD-4A4F-BFBD-9499099774EE}">
      <dgm:prSet/>
      <dgm:spPr/>
      <dgm:t>
        <a:bodyPr/>
        <a:lstStyle/>
        <a:p>
          <a:pPr latinLnBrk="1"/>
          <a:endParaRPr lang="ko-KR" altLang="en-US" sz="1600" b="1">
            <a:solidFill>
              <a:schemeClr val="tx1"/>
            </a:solidFill>
            <a:effectLst/>
            <a:latin typeface="나눔스퀘어라운드 Regular" pitchFamily="50" charset="-127"/>
            <a:ea typeface="나눔스퀘어라운드 Regular" pitchFamily="50" charset="-127"/>
          </a:endParaRPr>
        </a:p>
      </dgm:t>
    </dgm:pt>
    <dgm:pt modelId="{B58324D4-EB34-4E22-970C-7A32B4462062}" type="pres">
      <dgm:prSet presAssocID="{271AA00F-5EA2-47AA-A853-99311F898CCE}" presName="linearFlow" presStyleCnt="0">
        <dgm:presLayoutVars>
          <dgm:resizeHandles val="exact"/>
        </dgm:presLayoutVars>
      </dgm:prSet>
      <dgm:spPr/>
    </dgm:pt>
    <dgm:pt modelId="{A99A8274-CCA8-453D-B863-A57E94ECDBC0}" type="pres">
      <dgm:prSet presAssocID="{33191893-81F0-40F4-8A0F-B443AB3D6BBA}" presName="node" presStyleLbl="node1" presStyleIdx="0" presStyleCnt="4" custScaleX="189918" custLinFactNeighborX="0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91062E8-99CC-44BD-9351-B502B345AF00}" type="pres">
      <dgm:prSet presAssocID="{E2C55598-071B-4067-806C-A298FAE1D6F1}" presName="sibTrans" presStyleLbl="sibTrans2D1" presStyleIdx="0" presStyleCnt="3"/>
      <dgm:spPr/>
      <dgm:t>
        <a:bodyPr/>
        <a:lstStyle/>
        <a:p>
          <a:pPr latinLnBrk="1"/>
          <a:endParaRPr lang="ko-KR" altLang="en-US"/>
        </a:p>
      </dgm:t>
    </dgm:pt>
    <dgm:pt modelId="{6DB7F56C-1C3D-4753-983E-4C26412688B4}" type="pres">
      <dgm:prSet presAssocID="{E2C55598-071B-4067-806C-A298FAE1D6F1}" presName="connectorText" presStyleLbl="sibTrans2D1" presStyleIdx="0" presStyleCnt="3"/>
      <dgm:spPr/>
      <dgm:t>
        <a:bodyPr/>
        <a:lstStyle/>
        <a:p>
          <a:pPr latinLnBrk="1"/>
          <a:endParaRPr lang="ko-KR" altLang="en-US"/>
        </a:p>
      </dgm:t>
    </dgm:pt>
    <dgm:pt modelId="{230E31F1-27F3-4DE4-B02A-3B5184FC2BC5}" type="pres">
      <dgm:prSet presAssocID="{DCB9576F-2B12-4747-9260-792CF75725B9}" presName="node" presStyleLbl="node1" presStyleIdx="1" presStyleCnt="4" custScaleX="189918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2D88C38-DF2E-4119-A6AF-A5704DF7B5C9}" type="pres">
      <dgm:prSet presAssocID="{91ACB92F-56B0-4A5C-972A-FF735C6BC450}" presName="sibTrans" presStyleLbl="sibTrans2D1" presStyleIdx="1" presStyleCnt="3"/>
      <dgm:spPr/>
      <dgm:t>
        <a:bodyPr/>
        <a:lstStyle/>
        <a:p>
          <a:pPr latinLnBrk="1"/>
          <a:endParaRPr lang="ko-KR" altLang="en-US"/>
        </a:p>
      </dgm:t>
    </dgm:pt>
    <dgm:pt modelId="{C67AD36C-2039-4849-920E-C6AD19235B61}" type="pres">
      <dgm:prSet presAssocID="{91ACB92F-56B0-4A5C-972A-FF735C6BC450}" presName="connectorText" presStyleLbl="sibTrans2D1" presStyleIdx="1" presStyleCnt="3"/>
      <dgm:spPr/>
      <dgm:t>
        <a:bodyPr/>
        <a:lstStyle/>
        <a:p>
          <a:pPr latinLnBrk="1"/>
          <a:endParaRPr lang="ko-KR" altLang="en-US"/>
        </a:p>
      </dgm:t>
    </dgm:pt>
    <dgm:pt modelId="{9F16BD47-EAE8-427E-A8D7-A9EC2202457B}" type="pres">
      <dgm:prSet presAssocID="{CA6EDE60-EEC4-448B-957A-F57AAA39DFAA}" presName="node" presStyleLbl="node1" presStyleIdx="2" presStyleCnt="4" custScaleX="189918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C800C99-20C3-4E22-8952-E9E9E9B6CDB7}" type="pres">
      <dgm:prSet presAssocID="{3B21D462-7977-4A54-96DB-42BC8AB9A099}" presName="sibTrans" presStyleLbl="sibTrans2D1" presStyleIdx="2" presStyleCnt="3"/>
      <dgm:spPr/>
      <dgm:t>
        <a:bodyPr/>
        <a:lstStyle/>
        <a:p>
          <a:pPr latinLnBrk="1"/>
          <a:endParaRPr lang="ko-KR" altLang="en-US"/>
        </a:p>
      </dgm:t>
    </dgm:pt>
    <dgm:pt modelId="{2233A2E5-8875-496C-BE46-C44E5AA98A85}" type="pres">
      <dgm:prSet presAssocID="{3B21D462-7977-4A54-96DB-42BC8AB9A099}" presName="connectorText" presStyleLbl="sibTrans2D1" presStyleIdx="2" presStyleCnt="3"/>
      <dgm:spPr/>
      <dgm:t>
        <a:bodyPr/>
        <a:lstStyle/>
        <a:p>
          <a:pPr latinLnBrk="1"/>
          <a:endParaRPr lang="ko-KR" altLang="en-US"/>
        </a:p>
      </dgm:t>
    </dgm:pt>
    <dgm:pt modelId="{0D045EFF-A2BC-41A6-9E6A-126E422A24BA}" type="pres">
      <dgm:prSet presAssocID="{C626243D-1F3E-466E-8825-860B1A642C3B}" presName="node" presStyleLbl="node1" presStyleIdx="3" presStyleCnt="4" custScaleX="189918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9D7921EE-2FDD-4A4F-BFBD-9499099774EE}" srcId="{271AA00F-5EA2-47AA-A853-99311F898CCE}" destId="{C626243D-1F3E-466E-8825-860B1A642C3B}" srcOrd="3" destOrd="0" parTransId="{E6092031-2442-4E94-ABEF-BFD31EB71230}" sibTransId="{4E6CBAD4-37B2-410E-A62D-478D4AF4BBDA}"/>
    <dgm:cxn modelId="{13533716-4F79-478C-BBF1-17710542FF67}" type="presOf" srcId="{3B21D462-7977-4A54-96DB-42BC8AB9A099}" destId="{9C800C99-20C3-4E22-8952-E9E9E9B6CDB7}" srcOrd="0" destOrd="0" presId="urn:microsoft.com/office/officeart/2005/8/layout/process2"/>
    <dgm:cxn modelId="{21CF7572-3DAF-4DF8-9869-676307A35242}" type="presOf" srcId="{E2C55598-071B-4067-806C-A298FAE1D6F1}" destId="{E91062E8-99CC-44BD-9351-B502B345AF00}" srcOrd="0" destOrd="0" presId="urn:microsoft.com/office/officeart/2005/8/layout/process2"/>
    <dgm:cxn modelId="{0F0A838E-BBA3-4DBA-802B-EEFBA910D173}" srcId="{271AA00F-5EA2-47AA-A853-99311F898CCE}" destId="{DCB9576F-2B12-4747-9260-792CF75725B9}" srcOrd="1" destOrd="0" parTransId="{7C98C29B-3500-45AC-8817-DBDF33C0D7EB}" sibTransId="{91ACB92F-56B0-4A5C-972A-FF735C6BC450}"/>
    <dgm:cxn modelId="{2813DCE2-C300-4484-BBEC-5E9C0BE97BD1}" type="presOf" srcId="{CA6EDE60-EEC4-448B-957A-F57AAA39DFAA}" destId="{9F16BD47-EAE8-427E-A8D7-A9EC2202457B}" srcOrd="0" destOrd="0" presId="urn:microsoft.com/office/officeart/2005/8/layout/process2"/>
    <dgm:cxn modelId="{A5D21E2C-4215-439E-B831-3F76DA8E2021}" type="presOf" srcId="{91ACB92F-56B0-4A5C-972A-FF735C6BC450}" destId="{C2D88C38-DF2E-4119-A6AF-A5704DF7B5C9}" srcOrd="0" destOrd="0" presId="urn:microsoft.com/office/officeart/2005/8/layout/process2"/>
    <dgm:cxn modelId="{7C16F7D6-22A8-4DDB-AA25-670F7BCC42BF}" type="presOf" srcId="{33191893-81F0-40F4-8A0F-B443AB3D6BBA}" destId="{A99A8274-CCA8-453D-B863-A57E94ECDBC0}" srcOrd="0" destOrd="0" presId="urn:microsoft.com/office/officeart/2005/8/layout/process2"/>
    <dgm:cxn modelId="{6AC57EF8-A60C-45F9-A0A6-C9163F33C6EB}" type="presOf" srcId="{3B21D462-7977-4A54-96DB-42BC8AB9A099}" destId="{2233A2E5-8875-496C-BE46-C44E5AA98A85}" srcOrd="1" destOrd="0" presId="urn:microsoft.com/office/officeart/2005/8/layout/process2"/>
    <dgm:cxn modelId="{60C65ADE-E279-4B87-A3A1-341C1ECB085C}" srcId="{271AA00F-5EA2-47AA-A853-99311F898CCE}" destId="{33191893-81F0-40F4-8A0F-B443AB3D6BBA}" srcOrd="0" destOrd="0" parTransId="{59236C14-CB86-4E7B-B2C0-79DCDD52AD10}" sibTransId="{E2C55598-071B-4067-806C-A298FAE1D6F1}"/>
    <dgm:cxn modelId="{DBA265A8-B2C3-40BA-B0DC-0E54E94B9DDC}" srcId="{271AA00F-5EA2-47AA-A853-99311F898CCE}" destId="{CA6EDE60-EEC4-448B-957A-F57AAA39DFAA}" srcOrd="2" destOrd="0" parTransId="{BE2CAFE2-DF24-46CD-BB53-637D86CC3F8F}" sibTransId="{3B21D462-7977-4A54-96DB-42BC8AB9A099}"/>
    <dgm:cxn modelId="{19221AB8-8731-4F46-B15E-C6AC87CCAF8D}" type="presOf" srcId="{91ACB92F-56B0-4A5C-972A-FF735C6BC450}" destId="{C67AD36C-2039-4849-920E-C6AD19235B61}" srcOrd="1" destOrd="0" presId="urn:microsoft.com/office/officeart/2005/8/layout/process2"/>
    <dgm:cxn modelId="{7EB8D376-B89A-44B1-A18C-748172346AAF}" type="presOf" srcId="{E2C55598-071B-4067-806C-A298FAE1D6F1}" destId="{6DB7F56C-1C3D-4753-983E-4C26412688B4}" srcOrd="1" destOrd="0" presId="urn:microsoft.com/office/officeart/2005/8/layout/process2"/>
    <dgm:cxn modelId="{8A2B2E3D-18E5-4778-AD72-805129038B07}" type="presOf" srcId="{C626243D-1F3E-466E-8825-860B1A642C3B}" destId="{0D045EFF-A2BC-41A6-9E6A-126E422A24BA}" srcOrd="0" destOrd="0" presId="urn:microsoft.com/office/officeart/2005/8/layout/process2"/>
    <dgm:cxn modelId="{5E8A2A39-A185-4732-9CD1-B4501D3F7565}" type="presOf" srcId="{DCB9576F-2B12-4747-9260-792CF75725B9}" destId="{230E31F1-27F3-4DE4-B02A-3B5184FC2BC5}" srcOrd="0" destOrd="0" presId="urn:microsoft.com/office/officeart/2005/8/layout/process2"/>
    <dgm:cxn modelId="{931CBF97-B6E7-4746-8C32-1ED83D43D91F}" type="presOf" srcId="{271AA00F-5EA2-47AA-A853-99311F898CCE}" destId="{B58324D4-EB34-4E22-970C-7A32B4462062}" srcOrd="0" destOrd="0" presId="urn:microsoft.com/office/officeart/2005/8/layout/process2"/>
    <dgm:cxn modelId="{E46D0ED7-0D14-4AF4-91EA-0A2F4F700418}" type="presParOf" srcId="{B58324D4-EB34-4E22-970C-7A32B4462062}" destId="{A99A8274-CCA8-453D-B863-A57E94ECDBC0}" srcOrd="0" destOrd="0" presId="urn:microsoft.com/office/officeart/2005/8/layout/process2"/>
    <dgm:cxn modelId="{81B2722E-F009-433B-8B8E-FA11C2465424}" type="presParOf" srcId="{B58324D4-EB34-4E22-970C-7A32B4462062}" destId="{E91062E8-99CC-44BD-9351-B502B345AF00}" srcOrd="1" destOrd="0" presId="urn:microsoft.com/office/officeart/2005/8/layout/process2"/>
    <dgm:cxn modelId="{5CF562CD-ADC3-4978-A1CC-3A1DDD5D0443}" type="presParOf" srcId="{E91062E8-99CC-44BD-9351-B502B345AF00}" destId="{6DB7F56C-1C3D-4753-983E-4C26412688B4}" srcOrd="0" destOrd="0" presId="urn:microsoft.com/office/officeart/2005/8/layout/process2"/>
    <dgm:cxn modelId="{5D8318F3-3C43-45DF-A4FF-85EFFB59A870}" type="presParOf" srcId="{B58324D4-EB34-4E22-970C-7A32B4462062}" destId="{230E31F1-27F3-4DE4-B02A-3B5184FC2BC5}" srcOrd="2" destOrd="0" presId="urn:microsoft.com/office/officeart/2005/8/layout/process2"/>
    <dgm:cxn modelId="{70BA1FA2-7630-42EA-A738-ED6AA3BE2215}" type="presParOf" srcId="{B58324D4-EB34-4E22-970C-7A32B4462062}" destId="{C2D88C38-DF2E-4119-A6AF-A5704DF7B5C9}" srcOrd="3" destOrd="0" presId="urn:microsoft.com/office/officeart/2005/8/layout/process2"/>
    <dgm:cxn modelId="{5C2C00BA-0203-4404-8723-2F67B13DB8F7}" type="presParOf" srcId="{C2D88C38-DF2E-4119-A6AF-A5704DF7B5C9}" destId="{C67AD36C-2039-4849-920E-C6AD19235B61}" srcOrd="0" destOrd="0" presId="urn:microsoft.com/office/officeart/2005/8/layout/process2"/>
    <dgm:cxn modelId="{369E3593-7A50-44EB-BA64-612283A2C7A5}" type="presParOf" srcId="{B58324D4-EB34-4E22-970C-7A32B4462062}" destId="{9F16BD47-EAE8-427E-A8D7-A9EC2202457B}" srcOrd="4" destOrd="0" presId="urn:microsoft.com/office/officeart/2005/8/layout/process2"/>
    <dgm:cxn modelId="{68F28F81-DBE3-442E-BA07-00F46053C9BF}" type="presParOf" srcId="{B58324D4-EB34-4E22-970C-7A32B4462062}" destId="{9C800C99-20C3-4E22-8952-E9E9E9B6CDB7}" srcOrd="5" destOrd="0" presId="urn:microsoft.com/office/officeart/2005/8/layout/process2"/>
    <dgm:cxn modelId="{EDB1061A-3A51-4136-A853-1FBC3A0C1374}" type="presParOf" srcId="{9C800C99-20C3-4E22-8952-E9E9E9B6CDB7}" destId="{2233A2E5-8875-496C-BE46-C44E5AA98A85}" srcOrd="0" destOrd="0" presId="urn:microsoft.com/office/officeart/2005/8/layout/process2"/>
    <dgm:cxn modelId="{C1E2EECD-F93A-4C44-AC28-812B3E61B621}" type="presParOf" srcId="{B58324D4-EB34-4E22-970C-7A32B4462062}" destId="{0D045EFF-A2BC-41A6-9E6A-126E422A24BA}" srcOrd="6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71AA00F-5EA2-47AA-A853-99311F898CCE}" type="doc">
      <dgm:prSet loTypeId="urn:microsoft.com/office/officeart/2005/8/layout/process2" loCatId="process" qsTypeId="urn:microsoft.com/office/officeart/2005/8/quickstyle/3d1" qsCatId="3D" csTypeId="urn:microsoft.com/office/officeart/2005/8/colors/accent6_5" csCatId="accent6" phldr="1"/>
      <dgm:spPr/>
    </dgm:pt>
    <dgm:pt modelId="{33191893-81F0-40F4-8A0F-B443AB3D6BBA}">
      <dgm:prSet phldrT="[텍스트]" custT="1"/>
      <dgm:spPr/>
      <dgm:t>
        <a:bodyPr/>
        <a:lstStyle/>
        <a:p>
          <a:pPr algn="ctr" latinLnBrk="1">
            <a:lnSpc>
              <a:spcPct val="100000"/>
            </a:lnSpc>
          </a:pPr>
          <a:r>
            <a:rPr lang="ko-KR" altLang="en-US" sz="1600" b="1" dirty="0" smtClean="0">
              <a:solidFill>
                <a:schemeClr val="tx1"/>
              </a:solidFill>
              <a:effectLst/>
              <a:latin typeface="나눔스퀘어라운드 Regular" pitchFamily="50" charset="-127"/>
              <a:ea typeface="나눔스퀘어라운드 Regular" pitchFamily="50" charset="-127"/>
            </a:rPr>
            <a:t>고령운전자 사고 증가</a:t>
          </a:r>
          <a:endParaRPr lang="en-US" altLang="ko-KR" sz="1600" b="1" dirty="0" smtClean="0">
            <a:solidFill>
              <a:schemeClr val="tx1"/>
            </a:solidFill>
            <a:effectLst/>
            <a:latin typeface="나눔스퀘어라운드 Regular" pitchFamily="50" charset="-127"/>
            <a:ea typeface="나눔스퀘어라운드 Regular" pitchFamily="50" charset="-127"/>
          </a:endParaRPr>
        </a:p>
        <a:p>
          <a:pPr algn="ctr" latinLnBrk="1">
            <a:lnSpc>
              <a:spcPct val="100000"/>
            </a:lnSpc>
          </a:pPr>
          <a:r>
            <a:rPr lang="ko-KR" altLang="en-US" sz="1600" b="1" dirty="0" smtClean="0">
              <a:solidFill>
                <a:schemeClr val="tx1"/>
              </a:solidFill>
              <a:effectLst/>
              <a:latin typeface="나눔스퀘어라운드 Regular" pitchFamily="50" charset="-127"/>
              <a:ea typeface="나눔스퀘어라운드 Regular" pitchFamily="50" charset="-127"/>
            </a:rPr>
            <a:t>자연적인 현상</a:t>
          </a:r>
          <a:r>
            <a:rPr lang="en-US" altLang="ko-KR" sz="1600" b="1" dirty="0" smtClean="0">
              <a:solidFill>
                <a:schemeClr val="tx1"/>
              </a:solidFill>
              <a:effectLst/>
              <a:latin typeface="나눔스퀘어라운드 Regular" pitchFamily="50" charset="-127"/>
              <a:ea typeface="나눔스퀘어라운드 Regular" pitchFamily="50" charset="-127"/>
            </a:rPr>
            <a:t>?</a:t>
          </a:r>
          <a:endParaRPr lang="ko-KR" altLang="en-US" sz="1600" b="1" dirty="0">
            <a:solidFill>
              <a:schemeClr val="tx1"/>
            </a:solidFill>
            <a:effectLst/>
            <a:latin typeface="나눔스퀘어라운드 Regular" pitchFamily="50" charset="-127"/>
            <a:ea typeface="나눔스퀘어라운드 Regular" pitchFamily="50" charset="-127"/>
          </a:endParaRPr>
        </a:p>
      </dgm:t>
    </dgm:pt>
    <dgm:pt modelId="{59236C14-CB86-4E7B-B2C0-79DCDD52AD10}" type="parTrans" cxnId="{60C65ADE-E279-4B87-A3A1-341C1ECB085C}">
      <dgm:prSet/>
      <dgm:spPr/>
      <dgm:t>
        <a:bodyPr/>
        <a:lstStyle/>
        <a:p>
          <a:pPr latinLnBrk="1"/>
          <a:endParaRPr lang="ko-KR" altLang="en-US" sz="1600" b="1">
            <a:solidFill>
              <a:schemeClr val="tx1"/>
            </a:solidFill>
            <a:effectLst/>
            <a:latin typeface="나눔스퀘어라운드 Regular" pitchFamily="50" charset="-127"/>
            <a:ea typeface="나눔스퀘어라운드 Regular" pitchFamily="50" charset="-127"/>
          </a:endParaRPr>
        </a:p>
      </dgm:t>
    </dgm:pt>
    <dgm:pt modelId="{E2C55598-071B-4067-806C-A298FAE1D6F1}" type="sibTrans" cxnId="{60C65ADE-E279-4B87-A3A1-341C1ECB085C}">
      <dgm:prSet/>
      <dgm:spPr/>
      <dgm:t>
        <a:bodyPr/>
        <a:lstStyle/>
        <a:p>
          <a:pPr latinLnBrk="1"/>
          <a:endParaRPr lang="ko-KR" altLang="en-US" sz="1600" b="1">
            <a:solidFill>
              <a:schemeClr val="tx1"/>
            </a:solidFill>
            <a:effectLst/>
            <a:latin typeface="나눔스퀘어라운드 Regular" pitchFamily="50" charset="-127"/>
            <a:ea typeface="나눔스퀘어라운드 Regular" pitchFamily="50" charset="-127"/>
          </a:endParaRPr>
        </a:p>
      </dgm:t>
    </dgm:pt>
    <dgm:pt modelId="{DCB9576F-2B12-4747-9260-792CF75725B9}">
      <dgm:prSet phldrT="[텍스트]" custT="1"/>
      <dgm:spPr/>
      <dgm:t>
        <a:bodyPr/>
        <a:lstStyle/>
        <a:p>
          <a:pPr algn="ctr" latinLnBrk="1">
            <a:lnSpc>
              <a:spcPct val="100000"/>
            </a:lnSpc>
          </a:pPr>
          <a:r>
            <a:rPr lang="ko-KR" altLang="en-US" sz="1600" b="1" dirty="0" smtClean="0">
              <a:solidFill>
                <a:schemeClr val="tx1"/>
              </a:solidFill>
              <a:effectLst/>
              <a:latin typeface="나눔스퀘어라운드 Regular" pitchFamily="50" charset="-127"/>
              <a:ea typeface="나눔스퀘어라운드 Regular" pitchFamily="50" charset="-127"/>
            </a:rPr>
            <a:t>고령운전사 사고 원인은</a:t>
          </a:r>
          <a:r>
            <a:rPr lang="en-US" altLang="ko-KR" sz="1600" b="1" dirty="0" smtClean="0">
              <a:solidFill>
                <a:schemeClr val="tx1"/>
              </a:solidFill>
              <a:effectLst/>
              <a:latin typeface="나눔스퀘어라운드 Regular" pitchFamily="50" charset="-127"/>
              <a:ea typeface="나눔스퀘어라운드 Regular" pitchFamily="50" charset="-127"/>
            </a:rPr>
            <a:t>?</a:t>
          </a:r>
        </a:p>
      </dgm:t>
    </dgm:pt>
    <dgm:pt modelId="{7C98C29B-3500-45AC-8817-DBDF33C0D7EB}" type="parTrans" cxnId="{0F0A838E-BBA3-4DBA-802B-EEFBA910D173}">
      <dgm:prSet/>
      <dgm:spPr/>
      <dgm:t>
        <a:bodyPr/>
        <a:lstStyle/>
        <a:p>
          <a:pPr latinLnBrk="1"/>
          <a:endParaRPr lang="ko-KR" altLang="en-US" sz="1600" b="1">
            <a:solidFill>
              <a:schemeClr val="tx1"/>
            </a:solidFill>
            <a:effectLst/>
            <a:latin typeface="나눔스퀘어라운드 Regular" pitchFamily="50" charset="-127"/>
            <a:ea typeface="나눔스퀘어라운드 Regular" pitchFamily="50" charset="-127"/>
          </a:endParaRPr>
        </a:p>
      </dgm:t>
    </dgm:pt>
    <dgm:pt modelId="{91ACB92F-56B0-4A5C-972A-FF735C6BC450}" type="sibTrans" cxnId="{0F0A838E-BBA3-4DBA-802B-EEFBA910D173}">
      <dgm:prSet/>
      <dgm:spPr/>
      <dgm:t>
        <a:bodyPr/>
        <a:lstStyle/>
        <a:p>
          <a:pPr latinLnBrk="1"/>
          <a:endParaRPr lang="ko-KR" altLang="en-US" sz="1600" b="1">
            <a:solidFill>
              <a:schemeClr val="tx1"/>
            </a:solidFill>
            <a:effectLst/>
            <a:latin typeface="나눔스퀘어라운드 Regular" pitchFamily="50" charset="-127"/>
            <a:ea typeface="나눔스퀘어라운드 Regular" pitchFamily="50" charset="-127"/>
          </a:endParaRPr>
        </a:p>
      </dgm:t>
    </dgm:pt>
    <dgm:pt modelId="{CA6EDE60-EEC4-448B-957A-F57AAA39DFAA}">
      <dgm:prSet phldrT="[텍스트]" custT="1"/>
      <dgm:spPr/>
      <dgm:t>
        <a:bodyPr/>
        <a:lstStyle/>
        <a:p>
          <a:pPr algn="ctr" latinLnBrk="1">
            <a:lnSpc>
              <a:spcPct val="100000"/>
            </a:lnSpc>
          </a:pPr>
          <a:r>
            <a:rPr lang="ko-KR" altLang="en-US" sz="1600" b="1" dirty="0" smtClean="0">
              <a:solidFill>
                <a:schemeClr val="tx1"/>
              </a:solidFill>
              <a:effectLst/>
              <a:latin typeface="나눔스퀘어라운드 Regular" pitchFamily="50" charset="-127"/>
              <a:ea typeface="나눔스퀘어라운드 Regular" pitchFamily="50" charset="-127"/>
            </a:rPr>
            <a:t>인지 반응 시간 증가</a:t>
          </a:r>
          <a:endParaRPr lang="ko-KR" altLang="en-US" sz="1600" b="1" dirty="0">
            <a:solidFill>
              <a:schemeClr val="tx1"/>
            </a:solidFill>
            <a:effectLst/>
            <a:latin typeface="나눔스퀘어라운드 Regular" pitchFamily="50" charset="-127"/>
            <a:ea typeface="나눔스퀘어라운드 Regular" pitchFamily="50" charset="-127"/>
          </a:endParaRPr>
        </a:p>
      </dgm:t>
    </dgm:pt>
    <dgm:pt modelId="{BE2CAFE2-DF24-46CD-BB53-637D86CC3F8F}" type="parTrans" cxnId="{DBA265A8-B2C3-40BA-B0DC-0E54E94B9DDC}">
      <dgm:prSet/>
      <dgm:spPr/>
      <dgm:t>
        <a:bodyPr/>
        <a:lstStyle/>
        <a:p>
          <a:pPr latinLnBrk="1"/>
          <a:endParaRPr lang="ko-KR" altLang="en-US" sz="1600" b="1">
            <a:solidFill>
              <a:schemeClr val="tx1"/>
            </a:solidFill>
            <a:effectLst/>
            <a:latin typeface="나눔스퀘어라운드 Regular" pitchFamily="50" charset="-127"/>
            <a:ea typeface="나눔스퀘어라운드 Regular" pitchFamily="50" charset="-127"/>
          </a:endParaRPr>
        </a:p>
      </dgm:t>
    </dgm:pt>
    <dgm:pt modelId="{3B21D462-7977-4A54-96DB-42BC8AB9A099}" type="sibTrans" cxnId="{DBA265A8-B2C3-40BA-B0DC-0E54E94B9DDC}">
      <dgm:prSet/>
      <dgm:spPr/>
      <dgm:t>
        <a:bodyPr/>
        <a:lstStyle/>
        <a:p>
          <a:pPr latinLnBrk="1"/>
          <a:endParaRPr lang="ko-KR" altLang="en-US" sz="1600" b="1">
            <a:solidFill>
              <a:schemeClr val="tx1"/>
            </a:solidFill>
            <a:effectLst/>
            <a:latin typeface="나눔스퀘어라운드 Regular" pitchFamily="50" charset="-127"/>
            <a:ea typeface="나눔스퀘어라운드 Regular" pitchFamily="50" charset="-127"/>
          </a:endParaRPr>
        </a:p>
      </dgm:t>
    </dgm:pt>
    <dgm:pt modelId="{C626243D-1F3E-466E-8825-860B1A642C3B}">
      <dgm:prSet phldrT="[텍스트]" custT="1"/>
      <dgm:spPr/>
      <dgm:t>
        <a:bodyPr/>
        <a:lstStyle/>
        <a:p>
          <a:pPr algn="ctr" latinLnBrk="1">
            <a:lnSpc>
              <a:spcPct val="100000"/>
            </a:lnSpc>
          </a:pPr>
          <a:r>
            <a:rPr lang="ko-KR" altLang="en-US" sz="1600" b="1" dirty="0" smtClean="0">
              <a:solidFill>
                <a:schemeClr val="tx1"/>
              </a:solidFill>
              <a:effectLst/>
              <a:latin typeface="나눔스퀘어라운드 Regular" pitchFamily="50" charset="-127"/>
              <a:ea typeface="나눔스퀘어라운드 Regular" pitchFamily="50" charset="-127"/>
            </a:rPr>
            <a:t>정책 제시</a:t>
          </a:r>
          <a:endParaRPr lang="ko-KR" altLang="en-US" sz="1600" b="1" dirty="0">
            <a:solidFill>
              <a:schemeClr val="tx1"/>
            </a:solidFill>
            <a:effectLst/>
            <a:latin typeface="나눔스퀘어라운드 Regular" pitchFamily="50" charset="-127"/>
            <a:ea typeface="나눔스퀘어라운드 Regular" pitchFamily="50" charset="-127"/>
          </a:endParaRPr>
        </a:p>
      </dgm:t>
    </dgm:pt>
    <dgm:pt modelId="{E6092031-2442-4E94-ABEF-BFD31EB71230}" type="parTrans" cxnId="{9D7921EE-2FDD-4A4F-BFBD-9499099774EE}">
      <dgm:prSet/>
      <dgm:spPr/>
      <dgm:t>
        <a:bodyPr/>
        <a:lstStyle/>
        <a:p>
          <a:pPr latinLnBrk="1"/>
          <a:endParaRPr lang="ko-KR" altLang="en-US" sz="1600" b="1">
            <a:solidFill>
              <a:schemeClr val="tx1"/>
            </a:solidFill>
            <a:effectLst/>
            <a:latin typeface="나눔스퀘어라운드 Regular" pitchFamily="50" charset="-127"/>
            <a:ea typeface="나눔스퀘어라운드 Regular" pitchFamily="50" charset="-127"/>
          </a:endParaRPr>
        </a:p>
      </dgm:t>
    </dgm:pt>
    <dgm:pt modelId="{4E6CBAD4-37B2-410E-A62D-478D4AF4BBDA}" type="sibTrans" cxnId="{9D7921EE-2FDD-4A4F-BFBD-9499099774EE}">
      <dgm:prSet/>
      <dgm:spPr/>
      <dgm:t>
        <a:bodyPr/>
        <a:lstStyle/>
        <a:p>
          <a:pPr latinLnBrk="1"/>
          <a:endParaRPr lang="ko-KR" altLang="en-US" sz="1600" b="1">
            <a:solidFill>
              <a:schemeClr val="tx1"/>
            </a:solidFill>
            <a:effectLst/>
            <a:latin typeface="나눔스퀘어라운드 Regular" pitchFamily="50" charset="-127"/>
            <a:ea typeface="나눔스퀘어라운드 Regular" pitchFamily="50" charset="-127"/>
          </a:endParaRPr>
        </a:p>
      </dgm:t>
    </dgm:pt>
    <dgm:pt modelId="{B58324D4-EB34-4E22-970C-7A32B4462062}" type="pres">
      <dgm:prSet presAssocID="{271AA00F-5EA2-47AA-A853-99311F898CCE}" presName="linearFlow" presStyleCnt="0">
        <dgm:presLayoutVars>
          <dgm:resizeHandles val="exact"/>
        </dgm:presLayoutVars>
      </dgm:prSet>
      <dgm:spPr/>
    </dgm:pt>
    <dgm:pt modelId="{A99A8274-CCA8-453D-B863-A57E94ECDBC0}" type="pres">
      <dgm:prSet presAssocID="{33191893-81F0-40F4-8A0F-B443AB3D6BBA}" presName="node" presStyleLbl="node1" presStyleIdx="0" presStyleCnt="4" custScaleX="189918" custLinFactNeighborX="0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91062E8-99CC-44BD-9351-B502B345AF00}" type="pres">
      <dgm:prSet presAssocID="{E2C55598-071B-4067-806C-A298FAE1D6F1}" presName="sibTrans" presStyleLbl="sibTrans2D1" presStyleIdx="0" presStyleCnt="3"/>
      <dgm:spPr/>
      <dgm:t>
        <a:bodyPr/>
        <a:lstStyle/>
        <a:p>
          <a:pPr latinLnBrk="1"/>
          <a:endParaRPr lang="ko-KR" altLang="en-US"/>
        </a:p>
      </dgm:t>
    </dgm:pt>
    <dgm:pt modelId="{6DB7F56C-1C3D-4753-983E-4C26412688B4}" type="pres">
      <dgm:prSet presAssocID="{E2C55598-071B-4067-806C-A298FAE1D6F1}" presName="connectorText" presStyleLbl="sibTrans2D1" presStyleIdx="0" presStyleCnt="3"/>
      <dgm:spPr/>
      <dgm:t>
        <a:bodyPr/>
        <a:lstStyle/>
        <a:p>
          <a:pPr latinLnBrk="1"/>
          <a:endParaRPr lang="ko-KR" altLang="en-US"/>
        </a:p>
      </dgm:t>
    </dgm:pt>
    <dgm:pt modelId="{230E31F1-27F3-4DE4-B02A-3B5184FC2BC5}" type="pres">
      <dgm:prSet presAssocID="{DCB9576F-2B12-4747-9260-792CF75725B9}" presName="node" presStyleLbl="node1" presStyleIdx="1" presStyleCnt="4" custScaleX="189918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2D88C38-DF2E-4119-A6AF-A5704DF7B5C9}" type="pres">
      <dgm:prSet presAssocID="{91ACB92F-56B0-4A5C-972A-FF735C6BC450}" presName="sibTrans" presStyleLbl="sibTrans2D1" presStyleIdx="1" presStyleCnt="3"/>
      <dgm:spPr/>
      <dgm:t>
        <a:bodyPr/>
        <a:lstStyle/>
        <a:p>
          <a:pPr latinLnBrk="1"/>
          <a:endParaRPr lang="ko-KR" altLang="en-US"/>
        </a:p>
      </dgm:t>
    </dgm:pt>
    <dgm:pt modelId="{C67AD36C-2039-4849-920E-C6AD19235B61}" type="pres">
      <dgm:prSet presAssocID="{91ACB92F-56B0-4A5C-972A-FF735C6BC450}" presName="connectorText" presStyleLbl="sibTrans2D1" presStyleIdx="1" presStyleCnt="3"/>
      <dgm:spPr/>
      <dgm:t>
        <a:bodyPr/>
        <a:lstStyle/>
        <a:p>
          <a:pPr latinLnBrk="1"/>
          <a:endParaRPr lang="ko-KR" altLang="en-US"/>
        </a:p>
      </dgm:t>
    </dgm:pt>
    <dgm:pt modelId="{9F16BD47-EAE8-427E-A8D7-A9EC2202457B}" type="pres">
      <dgm:prSet presAssocID="{CA6EDE60-EEC4-448B-957A-F57AAA39DFAA}" presName="node" presStyleLbl="node1" presStyleIdx="2" presStyleCnt="4" custScaleX="189918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C800C99-20C3-4E22-8952-E9E9E9B6CDB7}" type="pres">
      <dgm:prSet presAssocID="{3B21D462-7977-4A54-96DB-42BC8AB9A099}" presName="sibTrans" presStyleLbl="sibTrans2D1" presStyleIdx="2" presStyleCnt="3"/>
      <dgm:spPr/>
      <dgm:t>
        <a:bodyPr/>
        <a:lstStyle/>
        <a:p>
          <a:pPr latinLnBrk="1"/>
          <a:endParaRPr lang="ko-KR" altLang="en-US"/>
        </a:p>
      </dgm:t>
    </dgm:pt>
    <dgm:pt modelId="{2233A2E5-8875-496C-BE46-C44E5AA98A85}" type="pres">
      <dgm:prSet presAssocID="{3B21D462-7977-4A54-96DB-42BC8AB9A099}" presName="connectorText" presStyleLbl="sibTrans2D1" presStyleIdx="2" presStyleCnt="3"/>
      <dgm:spPr/>
      <dgm:t>
        <a:bodyPr/>
        <a:lstStyle/>
        <a:p>
          <a:pPr latinLnBrk="1"/>
          <a:endParaRPr lang="ko-KR" altLang="en-US"/>
        </a:p>
      </dgm:t>
    </dgm:pt>
    <dgm:pt modelId="{0D045EFF-A2BC-41A6-9E6A-126E422A24BA}" type="pres">
      <dgm:prSet presAssocID="{C626243D-1F3E-466E-8825-860B1A642C3B}" presName="node" presStyleLbl="node1" presStyleIdx="3" presStyleCnt="4" custScaleX="189918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3C119746-1802-4F5A-90A2-6C89C9583C7C}" type="presOf" srcId="{3B21D462-7977-4A54-96DB-42BC8AB9A099}" destId="{2233A2E5-8875-496C-BE46-C44E5AA98A85}" srcOrd="1" destOrd="0" presId="urn:microsoft.com/office/officeart/2005/8/layout/process2"/>
    <dgm:cxn modelId="{9D7921EE-2FDD-4A4F-BFBD-9499099774EE}" srcId="{271AA00F-5EA2-47AA-A853-99311F898CCE}" destId="{C626243D-1F3E-466E-8825-860B1A642C3B}" srcOrd="3" destOrd="0" parTransId="{E6092031-2442-4E94-ABEF-BFD31EB71230}" sibTransId="{4E6CBAD4-37B2-410E-A62D-478D4AF4BBDA}"/>
    <dgm:cxn modelId="{98F076C4-2367-410C-9A47-DAF49C549F99}" type="presOf" srcId="{C626243D-1F3E-466E-8825-860B1A642C3B}" destId="{0D045EFF-A2BC-41A6-9E6A-126E422A24BA}" srcOrd="0" destOrd="0" presId="urn:microsoft.com/office/officeart/2005/8/layout/process2"/>
    <dgm:cxn modelId="{F5223252-9D22-423B-B03B-BF2F301B05F1}" type="presOf" srcId="{91ACB92F-56B0-4A5C-972A-FF735C6BC450}" destId="{C67AD36C-2039-4849-920E-C6AD19235B61}" srcOrd="1" destOrd="0" presId="urn:microsoft.com/office/officeart/2005/8/layout/process2"/>
    <dgm:cxn modelId="{BE4C8B81-0453-419E-8C79-82C466851BDC}" type="presOf" srcId="{91ACB92F-56B0-4A5C-972A-FF735C6BC450}" destId="{C2D88C38-DF2E-4119-A6AF-A5704DF7B5C9}" srcOrd="0" destOrd="0" presId="urn:microsoft.com/office/officeart/2005/8/layout/process2"/>
    <dgm:cxn modelId="{12276573-9B1C-472A-84E3-56BB69249E53}" type="presOf" srcId="{33191893-81F0-40F4-8A0F-B443AB3D6BBA}" destId="{A99A8274-CCA8-453D-B863-A57E94ECDBC0}" srcOrd="0" destOrd="0" presId="urn:microsoft.com/office/officeart/2005/8/layout/process2"/>
    <dgm:cxn modelId="{0F0A838E-BBA3-4DBA-802B-EEFBA910D173}" srcId="{271AA00F-5EA2-47AA-A853-99311F898CCE}" destId="{DCB9576F-2B12-4747-9260-792CF75725B9}" srcOrd="1" destOrd="0" parTransId="{7C98C29B-3500-45AC-8817-DBDF33C0D7EB}" sibTransId="{91ACB92F-56B0-4A5C-972A-FF735C6BC450}"/>
    <dgm:cxn modelId="{00E7D5A3-6DEF-4870-B23D-F4345D642C37}" type="presOf" srcId="{E2C55598-071B-4067-806C-A298FAE1D6F1}" destId="{E91062E8-99CC-44BD-9351-B502B345AF00}" srcOrd="0" destOrd="0" presId="urn:microsoft.com/office/officeart/2005/8/layout/process2"/>
    <dgm:cxn modelId="{F01795A4-D59B-40F6-A94E-EF121132C182}" type="presOf" srcId="{CA6EDE60-EEC4-448B-957A-F57AAA39DFAA}" destId="{9F16BD47-EAE8-427E-A8D7-A9EC2202457B}" srcOrd="0" destOrd="0" presId="urn:microsoft.com/office/officeart/2005/8/layout/process2"/>
    <dgm:cxn modelId="{B1C73EF8-1EF2-4E83-8E48-7E0C5BF9B7BA}" type="presOf" srcId="{271AA00F-5EA2-47AA-A853-99311F898CCE}" destId="{B58324D4-EB34-4E22-970C-7A32B4462062}" srcOrd="0" destOrd="0" presId="urn:microsoft.com/office/officeart/2005/8/layout/process2"/>
    <dgm:cxn modelId="{33FCB0F6-DB9F-4AAD-9B09-7AB646183B1D}" type="presOf" srcId="{E2C55598-071B-4067-806C-A298FAE1D6F1}" destId="{6DB7F56C-1C3D-4753-983E-4C26412688B4}" srcOrd="1" destOrd="0" presId="urn:microsoft.com/office/officeart/2005/8/layout/process2"/>
    <dgm:cxn modelId="{60C65ADE-E279-4B87-A3A1-341C1ECB085C}" srcId="{271AA00F-5EA2-47AA-A853-99311F898CCE}" destId="{33191893-81F0-40F4-8A0F-B443AB3D6BBA}" srcOrd="0" destOrd="0" parTransId="{59236C14-CB86-4E7B-B2C0-79DCDD52AD10}" sibTransId="{E2C55598-071B-4067-806C-A298FAE1D6F1}"/>
    <dgm:cxn modelId="{DBA265A8-B2C3-40BA-B0DC-0E54E94B9DDC}" srcId="{271AA00F-5EA2-47AA-A853-99311F898CCE}" destId="{CA6EDE60-EEC4-448B-957A-F57AAA39DFAA}" srcOrd="2" destOrd="0" parTransId="{BE2CAFE2-DF24-46CD-BB53-637D86CC3F8F}" sibTransId="{3B21D462-7977-4A54-96DB-42BC8AB9A099}"/>
    <dgm:cxn modelId="{DFE939B4-A318-40B9-8C6B-4E4BFD526031}" type="presOf" srcId="{3B21D462-7977-4A54-96DB-42BC8AB9A099}" destId="{9C800C99-20C3-4E22-8952-E9E9E9B6CDB7}" srcOrd="0" destOrd="0" presId="urn:microsoft.com/office/officeart/2005/8/layout/process2"/>
    <dgm:cxn modelId="{DAFB7A1B-8438-4681-A4FA-12C7D8E4C1F1}" type="presOf" srcId="{DCB9576F-2B12-4747-9260-792CF75725B9}" destId="{230E31F1-27F3-4DE4-B02A-3B5184FC2BC5}" srcOrd="0" destOrd="0" presId="urn:microsoft.com/office/officeart/2005/8/layout/process2"/>
    <dgm:cxn modelId="{1F174095-BB0F-42C8-A83B-EB273A71137E}" type="presParOf" srcId="{B58324D4-EB34-4E22-970C-7A32B4462062}" destId="{A99A8274-CCA8-453D-B863-A57E94ECDBC0}" srcOrd="0" destOrd="0" presId="urn:microsoft.com/office/officeart/2005/8/layout/process2"/>
    <dgm:cxn modelId="{BD74C02A-2DEB-4C03-A6CA-079C15D2DA33}" type="presParOf" srcId="{B58324D4-EB34-4E22-970C-7A32B4462062}" destId="{E91062E8-99CC-44BD-9351-B502B345AF00}" srcOrd="1" destOrd="0" presId="urn:microsoft.com/office/officeart/2005/8/layout/process2"/>
    <dgm:cxn modelId="{0672FDF8-8FE2-4288-829F-DBE50B718478}" type="presParOf" srcId="{E91062E8-99CC-44BD-9351-B502B345AF00}" destId="{6DB7F56C-1C3D-4753-983E-4C26412688B4}" srcOrd="0" destOrd="0" presId="urn:microsoft.com/office/officeart/2005/8/layout/process2"/>
    <dgm:cxn modelId="{98C87F93-E101-4292-94AE-F0020F30389B}" type="presParOf" srcId="{B58324D4-EB34-4E22-970C-7A32B4462062}" destId="{230E31F1-27F3-4DE4-B02A-3B5184FC2BC5}" srcOrd="2" destOrd="0" presId="urn:microsoft.com/office/officeart/2005/8/layout/process2"/>
    <dgm:cxn modelId="{B0BB8B8E-70F4-4571-874C-D7782FCC1521}" type="presParOf" srcId="{B58324D4-EB34-4E22-970C-7A32B4462062}" destId="{C2D88C38-DF2E-4119-A6AF-A5704DF7B5C9}" srcOrd="3" destOrd="0" presId="urn:microsoft.com/office/officeart/2005/8/layout/process2"/>
    <dgm:cxn modelId="{C28B776F-F685-4877-89AF-F5B6460C162E}" type="presParOf" srcId="{C2D88C38-DF2E-4119-A6AF-A5704DF7B5C9}" destId="{C67AD36C-2039-4849-920E-C6AD19235B61}" srcOrd="0" destOrd="0" presId="urn:microsoft.com/office/officeart/2005/8/layout/process2"/>
    <dgm:cxn modelId="{FBBA926B-2340-45AA-865B-34ED5EA21F87}" type="presParOf" srcId="{B58324D4-EB34-4E22-970C-7A32B4462062}" destId="{9F16BD47-EAE8-427E-A8D7-A9EC2202457B}" srcOrd="4" destOrd="0" presId="urn:microsoft.com/office/officeart/2005/8/layout/process2"/>
    <dgm:cxn modelId="{552C20CE-4E13-467A-BE62-B8C23D78009D}" type="presParOf" srcId="{B58324D4-EB34-4E22-970C-7A32B4462062}" destId="{9C800C99-20C3-4E22-8952-E9E9E9B6CDB7}" srcOrd="5" destOrd="0" presId="urn:microsoft.com/office/officeart/2005/8/layout/process2"/>
    <dgm:cxn modelId="{37E5DF61-8234-4E5F-BE31-F28ED4816CAD}" type="presParOf" srcId="{9C800C99-20C3-4E22-8952-E9E9E9B6CDB7}" destId="{2233A2E5-8875-496C-BE46-C44E5AA98A85}" srcOrd="0" destOrd="0" presId="urn:microsoft.com/office/officeart/2005/8/layout/process2"/>
    <dgm:cxn modelId="{B3F474FC-23F6-4C13-9A99-96AEBD3ECDF3}" type="presParOf" srcId="{B58324D4-EB34-4E22-970C-7A32B4462062}" destId="{0D045EFF-A2BC-41A6-9E6A-126E422A24BA}" srcOrd="6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71AA00F-5EA2-47AA-A853-99311F898CCE}" type="doc">
      <dgm:prSet loTypeId="urn:microsoft.com/office/officeart/2005/8/layout/process2" loCatId="process" qsTypeId="urn:microsoft.com/office/officeart/2005/8/quickstyle/3d1" qsCatId="3D" csTypeId="urn:microsoft.com/office/officeart/2005/8/colors/accent6_5" csCatId="accent6" phldr="1"/>
      <dgm:spPr/>
    </dgm:pt>
    <dgm:pt modelId="{33191893-81F0-40F4-8A0F-B443AB3D6BBA}">
      <dgm:prSet phldrT="[텍스트]" custT="1"/>
      <dgm:spPr/>
      <dgm:t>
        <a:bodyPr/>
        <a:lstStyle/>
        <a:p>
          <a:pPr algn="ctr" latinLnBrk="1">
            <a:lnSpc>
              <a:spcPct val="100000"/>
            </a:lnSpc>
          </a:pPr>
          <a:r>
            <a:rPr lang="ko-KR" altLang="en-US" sz="1600" b="1" dirty="0" smtClean="0">
              <a:solidFill>
                <a:schemeClr val="tx1"/>
              </a:solidFill>
              <a:effectLst/>
              <a:latin typeface="나눔스퀘어라운드 Regular" pitchFamily="50" charset="-127"/>
              <a:ea typeface="나눔스퀘어라운드 Regular" pitchFamily="50" charset="-127"/>
            </a:rPr>
            <a:t>고령운전자 사고 증가</a:t>
          </a:r>
          <a:endParaRPr lang="en-US" altLang="ko-KR" sz="1600" b="1" dirty="0" smtClean="0">
            <a:solidFill>
              <a:schemeClr val="tx1"/>
            </a:solidFill>
            <a:effectLst/>
            <a:latin typeface="나눔스퀘어라운드 Regular" pitchFamily="50" charset="-127"/>
            <a:ea typeface="나눔스퀘어라운드 Regular" pitchFamily="50" charset="-127"/>
          </a:endParaRPr>
        </a:p>
        <a:p>
          <a:pPr algn="ctr" latinLnBrk="1">
            <a:lnSpc>
              <a:spcPct val="100000"/>
            </a:lnSpc>
          </a:pPr>
          <a:r>
            <a:rPr lang="ko-KR" altLang="en-US" sz="1600" b="1" dirty="0" smtClean="0">
              <a:solidFill>
                <a:schemeClr val="tx1"/>
              </a:solidFill>
              <a:effectLst/>
              <a:latin typeface="나눔스퀘어라운드 Regular" pitchFamily="50" charset="-127"/>
              <a:ea typeface="나눔스퀘어라운드 Regular" pitchFamily="50" charset="-127"/>
            </a:rPr>
            <a:t>자연적인 현상</a:t>
          </a:r>
          <a:r>
            <a:rPr lang="en-US" altLang="ko-KR" sz="1600" b="1" dirty="0" smtClean="0">
              <a:solidFill>
                <a:schemeClr val="tx1"/>
              </a:solidFill>
              <a:effectLst/>
              <a:latin typeface="나눔스퀘어라운드 Regular" pitchFamily="50" charset="-127"/>
              <a:ea typeface="나눔스퀘어라운드 Regular" pitchFamily="50" charset="-127"/>
            </a:rPr>
            <a:t>?</a:t>
          </a:r>
          <a:endParaRPr lang="ko-KR" altLang="en-US" sz="1600" b="1" dirty="0">
            <a:solidFill>
              <a:schemeClr val="tx1"/>
            </a:solidFill>
            <a:effectLst/>
            <a:latin typeface="나눔스퀘어라운드 Regular" pitchFamily="50" charset="-127"/>
            <a:ea typeface="나눔스퀘어라운드 Regular" pitchFamily="50" charset="-127"/>
          </a:endParaRPr>
        </a:p>
      </dgm:t>
    </dgm:pt>
    <dgm:pt modelId="{59236C14-CB86-4E7B-B2C0-79DCDD52AD10}" type="parTrans" cxnId="{60C65ADE-E279-4B87-A3A1-341C1ECB085C}">
      <dgm:prSet/>
      <dgm:spPr/>
      <dgm:t>
        <a:bodyPr/>
        <a:lstStyle/>
        <a:p>
          <a:pPr latinLnBrk="1"/>
          <a:endParaRPr lang="ko-KR" altLang="en-US" sz="1600" b="1">
            <a:solidFill>
              <a:schemeClr val="tx1"/>
            </a:solidFill>
            <a:effectLst/>
            <a:latin typeface="나눔스퀘어라운드 Regular" pitchFamily="50" charset="-127"/>
            <a:ea typeface="나눔스퀘어라운드 Regular" pitchFamily="50" charset="-127"/>
          </a:endParaRPr>
        </a:p>
      </dgm:t>
    </dgm:pt>
    <dgm:pt modelId="{E2C55598-071B-4067-806C-A298FAE1D6F1}" type="sibTrans" cxnId="{60C65ADE-E279-4B87-A3A1-341C1ECB085C}">
      <dgm:prSet/>
      <dgm:spPr/>
      <dgm:t>
        <a:bodyPr/>
        <a:lstStyle/>
        <a:p>
          <a:pPr latinLnBrk="1"/>
          <a:endParaRPr lang="ko-KR" altLang="en-US" sz="1600" b="1">
            <a:solidFill>
              <a:schemeClr val="tx1"/>
            </a:solidFill>
            <a:effectLst/>
            <a:latin typeface="나눔스퀘어라운드 Regular" pitchFamily="50" charset="-127"/>
            <a:ea typeface="나눔스퀘어라운드 Regular" pitchFamily="50" charset="-127"/>
          </a:endParaRPr>
        </a:p>
      </dgm:t>
    </dgm:pt>
    <dgm:pt modelId="{DCB9576F-2B12-4747-9260-792CF75725B9}">
      <dgm:prSet phldrT="[텍스트]" custT="1"/>
      <dgm:spPr/>
      <dgm:t>
        <a:bodyPr/>
        <a:lstStyle/>
        <a:p>
          <a:pPr algn="ctr" latinLnBrk="1">
            <a:lnSpc>
              <a:spcPct val="100000"/>
            </a:lnSpc>
          </a:pPr>
          <a:r>
            <a:rPr lang="ko-KR" altLang="en-US" sz="1600" b="1" dirty="0" smtClean="0">
              <a:solidFill>
                <a:schemeClr val="tx1"/>
              </a:solidFill>
              <a:effectLst/>
              <a:latin typeface="나눔스퀘어라운드 Regular" pitchFamily="50" charset="-127"/>
              <a:ea typeface="나눔스퀘어라운드 Regular" pitchFamily="50" charset="-127"/>
            </a:rPr>
            <a:t>고령운전사 사고 원인은</a:t>
          </a:r>
          <a:r>
            <a:rPr lang="en-US" altLang="ko-KR" sz="1600" b="1" dirty="0" smtClean="0">
              <a:solidFill>
                <a:schemeClr val="tx1"/>
              </a:solidFill>
              <a:effectLst/>
              <a:latin typeface="나눔스퀘어라운드 Regular" pitchFamily="50" charset="-127"/>
              <a:ea typeface="나눔스퀘어라운드 Regular" pitchFamily="50" charset="-127"/>
            </a:rPr>
            <a:t>?</a:t>
          </a:r>
          <a:endParaRPr lang="ko-KR" altLang="en-US" sz="1600" b="1" dirty="0">
            <a:solidFill>
              <a:schemeClr val="tx1"/>
            </a:solidFill>
            <a:effectLst/>
            <a:latin typeface="나눔스퀘어라운드 Regular" pitchFamily="50" charset="-127"/>
            <a:ea typeface="나눔스퀘어라운드 Regular" pitchFamily="50" charset="-127"/>
          </a:endParaRPr>
        </a:p>
      </dgm:t>
    </dgm:pt>
    <dgm:pt modelId="{7C98C29B-3500-45AC-8817-DBDF33C0D7EB}" type="parTrans" cxnId="{0F0A838E-BBA3-4DBA-802B-EEFBA910D173}">
      <dgm:prSet/>
      <dgm:spPr/>
      <dgm:t>
        <a:bodyPr/>
        <a:lstStyle/>
        <a:p>
          <a:pPr latinLnBrk="1"/>
          <a:endParaRPr lang="ko-KR" altLang="en-US" sz="1600" b="1">
            <a:solidFill>
              <a:schemeClr val="tx1"/>
            </a:solidFill>
            <a:effectLst/>
            <a:latin typeface="나눔스퀘어라운드 Regular" pitchFamily="50" charset="-127"/>
            <a:ea typeface="나눔스퀘어라운드 Regular" pitchFamily="50" charset="-127"/>
          </a:endParaRPr>
        </a:p>
      </dgm:t>
    </dgm:pt>
    <dgm:pt modelId="{91ACB92F-56B0-4A5C-972A-FF735C6BC450}" type="sibTrans" cxnId="{0F0A838E-BBA3-4DBA-802B-EEFBA910D173}">
      <dgm:prSet/>
      <dgm:spPr/>
      <dgm:t>
        <a:bodyPr/>
        <a:lstStyle/>
        <a:p>
          <a:pPr latinLnBrk="1"/>
          <a:endParaRPr lang="ko-KR" altLang="en-US" sz="1600" b="1">
            <a:solidFill>
              <a:schemeClr val="tx1"/>
            </a:solidFill>
            <a:effectLst/>
            <a:latin typeface="나눔스퀘어라운드 Regular" pitchFamily="50" charset="-127"/>
            <a:ea typeface="나눔스퀘어라운드 Regular" pitchFamily="50" charset="-127"/>
          </a:endParaRPr>
        </a:p>
      </dgm:t>
    </dgm:pt>
    <dgm:pt modelId="{CA6EDE60-EEC4-448B-957A-F57AAA39DFAA}">
      <dgm:prSet phldrT="[텍스트]" custT="1"/>
      <dgm:spPr/>
      <dgm:t>
        <a:bodyPr/>
        <a:lstStyle/>
        <a:p>
          <a:pPr algn="ctr" latinLnBrk="1">
            <a:lnSpc>
              <a:spcPct val="100000"/>
            </a:lnSpc>
          </a:pPr>
          <a:r>
            <a:rPr lang="ko-KR" altLang="en-US" sz="1600" b="1" dirty="0" smtClean="0">
              <a:solidFill>
                <a:schemeClr val="tx1"/>
              </a:solidFill>
              <a:effectLst/>
              <a:latin typeface="나눔스퀘어라운드 Regular" pitchFamily="50" charset="-127"/>
              <a:ea typeface="나눔스퀘어라운드 Regular" pitchFamily="50" charset="-127"/>
            </a:rPr>
            <a:t>인지 반응 시간 증가</a:t>
          </a:r>
          <a:endParaRPr lang="ko-KR" altLang="en-US" sz="1600" b="1" dirty="0">
            <a:solidFill>
              <a:schemeClr val="tx1"/>
            </a:solidFill>
            <a:effectLst/>
            <a:latin typeface="나눔스퀘어라운드 Regular" pitchFamily="50" charset="-127"/>
            <a:ea typeface="나눔스퀘어라운드 Regular" pitchFamily="50" charset="-127"/>
          </a:endParaRPr>
        </a:p>
      </dgm:t>
    </dgm:pt>
    <dgm:pt modelId="{BE2CAFE2-DF24-46CD-BB53-637D86CC3F8F}" type="parTrans" cxnId="{DBA265A8-B2C3-40BA-B0DC-0E54E94B9DDC}">
      <dgm:prSet/>
      <dgm:spPr/>
      <dgm:t>
        <a:bodyPr/>
        <a:lstStyle/>
        <a:p>
          <a:pPr latinLnBrk="1"/>
          <a:endParaRPr lang="ko-KR" altLang="en-US" sz="1600" b="1">
            <a:solidFill>
              <a:schemeClr val="tx1"/>
            </a:solidFill>
            <a:effectLst/>
            <a:latin typeface="나눔스퀘어라운드 Regular" pitchFamily="50" charset="-127"/>
            <a:ea typeface="나눔스퀘어라운드 Regular" pitchFamily="50" charset="-127"/>
          </a:endParaRPr>
        </a:p>
      </dgm:t>
    </dgm:pt>
    <dgm:pt modelId="{3B21D462-7977-4A54-96DB-42BC8AB9A099}" type="sibTrans" cxnId="{DBA265A8-B2C3-40BA-B0DC-0E54E94B9DDC}">
      <dgm:prSet/>
      <dgm:spPr/>
      <dgm:t>
        <a:bodyPr/>
        <a:lstStyle/>
        <a:p>
          <a:pPr latinLnBrk="1"/>
          <a:endParaRPr lang="ko-KR" altLang="en-US" sz="1600" b="1">
            <a:solidFill>
              <a:schemeClr val="tx1"/>
            </a:solidFill>
            <a:effectLst/>
            <a:latin typeface="나눔스퀘어라운드 Regular" pitchFamily="50" charset="-127"/>
            <a:ea typeface="나눔스퀘어라운드 Regular" pitchFamily="50" charset="-127"/>
          </a:endParaRPr>
        </a:p>
      </dgm:t>
    </dgm:pt>
    <dgm:pt modelId="{C626243D-1F3E-466E-8825-860B1A642C3B}">
      <dgm:prSet phldrT="[텍스트]" custT="1"/>
      <dgm:spPr/>
      <dgm:t>
        <a:bodyPr/>
        <a:lstStyle/>
        <a:p>
          <a:pPr algn="ctr" latinLnBrk="1">
            <a:lnSpc>
              <a:spcPct val="100000"/>
            </a:lnSpc>
          </a:pPr>
          <a:r>
            <a:rPr lang="ko-KR" altLang="en-US" sz="1600" b="1" dirty="0" smtClean="0">
              <a:solidFill>
                <a:schemeClr val="tx1"/>
              </a:solidFill>
              <a:effectLst/>
              <a:latin typeface="나눔스퀘어라운드 Regular" pitchFamily="50" charset="-127"/>
              <a:ea typeface="나눔스퀘어라운드 Regular" pitchFamily="50" charset="-127"/>
            </a:rPr>
            <a:t>정책 제시</a:t>
          </a:r>
          <a:endParaRPr lang="ko-KR" altLang="en-US" sz="1600" b="1" dirty="0">
            <a:solidFill>
              <a:schemeClr val="tx1"/>
            </a:solidFill>
            <a:effectLst/>
            <a:latin typeface="나눔스퀘어라운드 Regular" pitchFamily="50" charset="-127"/>
            <a:ea typeface="나눔스퀘어라운드 Regular" pitchFamily="50" charset="-127"/>
          </a:endParaRPr>
        </a:p>
      </dgm:t>
    </dgm:pt>
    <dgm:pt modelId="{E6092031-2442-4E94-ABEF-BFD31EB71230}" type="parTrans" cxnId="{9D7921EE-2FDD-4A4F-BFBD-9499099774EE}">
      <dgm:prSet/>
      <dgm:spPr/>
      <dgm:t>
        <a:bodyPr/>
        <a:lstStyle/>
        <a:p>
          <a:pPr latinLnBrk="1"/>
          <a:endParaRPr lang="ko-KR" altLang="en-US" sz="1600" b="1">
            <a:solidFill>
              <a:schemeClr val="tx1"/>
            </a:solidFill>
            <a:effectLst/>
            <a:latin typeface="나눔스퀘어라운드 Regular" pitchFamily="50" charset="-127"/>
            <a:ea typeface="나눔스퀘어라운드 Regular" pitchFamily="50" charset="-127"/>
          </a:endParaRPr>
        </a:p>
      </dgm:t>
    </dgm:pt>
    <dgm:pt modelId="{4E6CBAD4-37B2-410E-A62D-478D4AF4BBDA}" type="sibTrans" cxnId="{9D7921EE-2FDD-4A4F-BFBD-9499099774EE}">
      <dgm:prSet/>
      <dgm:spPr/>
      <dgm:t>
        <a:bodyPr/>
        <a:lstStyle/>
        <a:p>
          <a:pPr latinLnBrk="1"/>
          <a:endParaRPr lang="ko-KR" altLang="en-US" sz="1600" b="1">
            <a:solidFill>
              <a:schemeClr val="tx1"/>
            </a:solidFill>
            <a:effectLst/>
            <a:latin typeface="나눔스퀘어라운드 Regular" pitchFamily="50" charset="-127"/>
            <a:ea typeface="나눔스퀘어라운드 Regular" pitchFamily="50" charset="-127"/>
          </a:endParaRPr>
        </a:p>
      </dgm:t>
    </dgm:pt>
    <dgm:pt modelId="{B58324D4-EB34-4E22-970C-7A32B4462062}" type="pres">
      <dgm:prSet presAssocID="{271AA00F-5EA2-47AA-A853-99311F898CCE}" presName="linearFlow" presStyleCnt="0">
        <dgm:presLayoutVars>
          <dgm:resizeHandles val="exact"/>
        </dgm:presLayoutVars>
      </dgm:prSet>
      <dgm:spPr/>
    </dgm:pt>
    <dgm:pt modelId="{A99A8274-CCA8-453D-B863-A57E94ECDBC0}" type="pres">
      <dgm:prSet presAssocID="{33191893-81F0-40F4-8A0F-B443AB3D6BBA}" presName="node" presStyleLbl="node1" presStyleIdx="0" presStyleCnt="4" custScaleX="189918" custLinFactNeighborX="0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91062E8-99CC-44BD-9351-B502B345AF00}" type="pres">
      <dgm:prSet presAssocID="{E2C55598-071B-4067-806C-A298FAE1D6F1}" presName="sibTrans" presStyleLbl="sibTrans2D1" presStyleIdx="0" presStyleCnt="3"/>
      <dgm:spPr/>
      <dgm:t>
        <a:bodyPr/>
        <a:lstStyle/>
        <a:p>
          <a:pPr latinLnBrk="1"/>
          <a:endParaRPr lang="ko-KR" altLang="en-US"/>
        </a:p>
      </dgm:t>
    </dgm:pt>
    <dgm:pt modelId="{6DB7F56C-1C3D-4753-983E-4C26412688B4}" type="pres">
      <dgm:prSet presAssocID="{E2C55598-071B-4067-806C-A298FAE1D6F1}" presName="connectorText" presStyleLbl="sibTrans2D1" presStyleIdx="0" presStyleCnt="3"/>
      <dgm:spPr/>
      <dgm:t>
        <a:bodyPr/>
        <a:lstStyle/>
        <a:p>
          <a:pPr latinLnBrk="1"/>
          <a:endParaRPr lang="ko-KR" altLang="en-US"/>
        </a:p>
      </dgm:t>
    </dgm:pt>
    <dgm:pt modelId="{230E31F1-27F3-4DE4-B02A-3B5184FC2BC5}" type="pres">
      <dgm:prSet presAssocID="{DCB9576F-2B12-4747-9260-792CF75725B9}" presName="node" presStyleLbl="node1" presStyleIdx="1" presStyleCnt="4" custScaleX="189918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2D88C38-DF2E-4119-A6AF-A5704DF7B5C9}" type="pres">
      <dgm:prSet presAssocID="{91ACB92F-56B0-4A5C-972A-FF735C6BC450}" presName="sibTrans" presStyleLbl="sibTrans2D1" presStyleIdx="1" presStyleCnt="3"/>
      <dgm:spPr/>
      <dgm:t>
        <a:bodyPr/>
        <a:lstStyle/>
        <a:p>
          <a:pPr latinLnBrk="1"/>
          <a:endParaRPr lang="ko-KR" altLang="en-US"/>
        </a:p>
      </dgm:t>
    </dgm:pt>
    <dgm:pt modelId="{C67AD36C-2039-4849-920E-C6AD19235B61}" type="pres">
      <dgm:prSet presAssocID="{91ACB92F-56B0-4A5C-972A-FF735C6BC450}" presName="connectorText" presStyleLbl="sibTrans2D1" presStyleIdx="1" presStyleCnt="3"/>
      <dgm:spPr/>
      <dgm:t>
        <a:bodyPr/>
        <a:lstStyle/>
        <a:p>
          <a:pPr latinLnBrk="1"/>
          <a:endParaRPr lang="ko-KR" altLang="en-US"/>
        </a:p>
      </dgm:t>
    </dgm:pt>
    <dgm:pt modelId="{9F16BD47-EAE8-427E-A8D7-A9EC2202457B}" type="pres">
      <dgm:prSet presAssocID="{CA6EDE60-EEC4-448B-957A-F57AAA39DFAA}" presName="node" presStyleLbl="node1" presStyleIdx="2" presStyleCnt="4" custScaleX="189918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C800C99-20C3-4E22-8952-E9E9E9B6CDB7}" type="pres">
      <dgm:prSet presAssocID="{3B21D462-7977-4A54-96DB-42BC8AB9A099}" presName="sibTrans" presStyleLbl="sibTrans2D1" presStyleIdx="2" presStyleCnt="3"/>
      <dgm:spPr/>
      <dgm:t>
        <a:bodyPr/>
        <a:lstStyle/>
        <a:p>
          <a:pPr latinLnBrk="1"/>
          <a:endParaRPr lang="ko-KR" altLang="en-US"/>
        </a:p>
      </dgm:t>
    </dgm:pt>
    <dgm:pt modelId="{2233A2E5-8875-496C-BE46-C44E5AA98A85}" type="pres">
      <dgm:prSet presAssocID="{3B21D462-7977-4A54-96DB-42BC8AB9A099}" presName="connectorText" presStyleLbl="sibTrans2D1" presStyleIdx="2" presStyleCnt="3"/>
      <dgm:spPr/>
      <dgm:t>
        <a:bodyPr/>
        <a:lstStyle/>
        <a:p>
          <a:pPr latinLnBrk="1"/>
          <a:endParaRPr lang="ko-KR" altLang="en-US"/>
        </a:p>
      </dgm:t>
    </dgm:pt>
    <dgm:pt modelId="{0D045EFF-A2BC-41A6-9E6A-126E422A24BA}" type="pres">
      <dgm:prSet presAssocID="{C626243D-1F3E-466E-8825-860B1A642C3B}" presName="node" presStyleLbl="node1" presStyleIdx="3" presStyleCnt="4" custScaleX="189918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5EAC23A1-6B9D-44F3-AFC9-5B365048A428}" type="presOf" srcId="{C626243D-1F3E-466E-8825-860B1A642C3B}" destId="{0D045EFF-A2BC-41A6-9E6A-126E422A24BA}" srcOrd="0" destOrd="0" presId="urn:microsoft.com/office/officeart/2005/8/layout/process2"/>
    <dgm:cxn modelId="{60C65ADE-E279-4B87-A3A1-341C1ECB085C}" srcId="{271AA00F-5EA2-47AA-A853-99311F898CCE}" destId="{33191893-81F0-40F4-8A0F-B443AB3D6BBA}" srcOrd="0" destOrd="0" parTransId="{59236C14-CB86-4E7B-B2C0-79DCDD52AD10}" sibTransId="{E2C55598-071B-4067-806C-A298FAE1D6F1}"/>
    <dgm:cxn modelId="{3872BD78-7224-4492-824A-2EB8A8B78BAE}" type="presOf" srcId="{91ACB92F-56B0-4A5C-972A-FF735C6BC450}" destId="{C67AD36C-2039-4849-920E-C6AD19235B61}" srcOrd="1" destOrd="0" presId="urn:microsoft.com/office/officeart/2005/8/layout/process2"/>
    <dgm:cxn modelId="{7C9D3F52-D445-43E9-9ECE-EB8CA48FF71B}" type="presOf" srcId="{33191893-81F0-40F4-8A0F-B443AB3D6BBA}" destId="{A99A8274-CCA8-453D-B863-A57E94ECDBC0}" srcOrd="0" destOrd="0" presId="urn:microsoft.com/office/officeart/2005/8/layout/process2"/>
    <dgm:cxn modelId="{DBA265A8-B2C3-40BA-B0DC-0E54E94B9DDC}" srcId="{271AA00F-5EA2-47AA-A853-99311F898CCE}" destId="{CA6EDE60-EEC4-448B-957A-F57AAA39DFAA}" srcOrd="2" destOrd="0" parTransId="{BE2CAFE2-DF24-46CD-BB53-637D86CC3F8F}" sibTransId="{3B21D462-7977-4A54-96DB-42BC8AB9A099}"/>
    <dgm:cxn modelId="{9D7921EE-2FDD-4A4F-BFBD-9499099774EE}" srcId="{271AA00F-5EA2-47AA-A853-99311F898CCE}" destId="{C626243D-1F3E-466E-8825-860B1A642C3B}" srcOrd="3" destOrd="0" parTransId="{E6092031-2442-4E94-ABEF-BFD31EB71230}" sibTransId="{4E6CBAD4-37B2-410E-A62D-478D4AF4BBDA}"/>
    <dgm:cxn modelId="{0F0A838E-BBA3-4DBA-802B-EEFBA910D173}" srcId="{271AA00F-5EA2-47AA-A853-99311F898CCE}" destId="{DCB9576F-2B12-4747-9260-792CF75725B9}" srcOrd="1" destOrd="0" parTransId="{7C98C29B-3500-45AC-8817-DBDF33C0D7EB}" sibTransId="{91ACB92F-56B0-4A5C-972A-FF735C6BC450}"/>
    <dgm:cxn modelId="{19D66728-B8B8-4135-B521-1465B23FDB48}" type="presOf" srcId="{DCB9576F-2B12-4747-9260-792CF75725B9}" destId="{230E31F1-27F3-4DE4-B02A-3B5184FC2BC5}" srcOrd="0" destOrd="0" presId="urn:microsoft.com/office/officeart/2005/8/layout/process2"/>
    <dgm:cxn modelId="{072655A9-DE13-447C-862F-76B58EE4F898}" type="presOf" srcId="{CA6EDE60-EEC4-448B-957A-F57AAA39DFAA}" destId="{9F16BD47-EAE8-427E-A8D7-A9EC2202457B}" srcOrd="0" destOrd="0" presId="urn:microsoft.com/office/officeart/2005/8/layout/process2"/>
    <dgm:cxn modelId="{5C5F3109-D26F-4DBE-A8F6-23FCBC81AA4D}" type="presOf" srcId="{3B21D462-7977-4A54-96DB-42BC8AB9A099}" destId="{2233A2E5-8875-496C-BE46-C44E5AA98A85}" srcOrd="1" destOrd="0" presId="urn:microsoft.com/office/officeart/2005/8/layout/process2"/>
    <dgm:cxn modelId="{489E6734-7DBA-45E8-B2A3-9F76D1B72CB0}" type="presOf" srcId="{3B21D462-7977-4A54-96DB-42BC8AB9A099}" destId="{9C800C99-20C3-4E22-8952-E9E9E9B6CDB7}" srcOrd="0" destOrd="0" presId="urn:microsoft.com/office/officeart/2005/8/layout/process2"/>
    <dgm:cxn modelId="{662E0D51-1D81-4F79-9AE8-6DDD6418B095}" type="presOf" srcId="{271AA00F-5EA2-47AA-A853-99311F898CCE}" destId="{B58324D4-EB34-4E22-970C-7A32B4462062}" srcOrd="0" destOrd="0" presId="urn:microsoft.com/office/officeart/2005/8/layout/process2"/>
    <dgm:cxn modelId="{5453887B-FC0B-4090-9ED7-B8445D2F82D0}" type="presOf" srcId="{E2C55598-071B-4067-806C-A298FAE1D6F1}" destId="{E91062E8-99CC-44BD-9351-B502B345AF00}" srcOrd="0" destOrd="0" presId="urn:microsoft.com/office/officeart/2005/8/layout/process2"/>
    <dgm:cxn modelId="{C2FA3229-CB8E-4CED-9F9E-51CC4FF9E0F1}" type="presOf" srcId="{E2C55598-071B-4067-806C-A298FAE1D6F1}" destId="{6DB7F56C-1C3D-4753-983E-4C26412688B4}" srcOrd="1" destOrd="0" presId="urn:microsoft.com/office/officeart/2005/8/layout/process2"/>
    <dgm:cxn modelId="{27BE8A18-057C-47BE-9619-D0EA19B99470}" type="presOf" srcId="{91ACB92F-56B0-4A5C-972A-FF735C6BC450}" destId="{C2D88C38-DF2E-4119-A6AF-A5704DF7B5C9}" srcOrd="0" destOrd="0" presId="urn:microsoft.com/office/officeart/2005/8/layout/process2"/>
    <dgm:cxn modelId="{ABBE0FFC-09F3-4103-A6D8-1D3CAE1B5FC5}" type="presParOf" srcId="{B58324D4-EB34-4E22-970C-7A32B4462062}" destId="{A99A8274-CCA8-453D-B863-A57E94ECDBC0}" srcOrd="0" destOrd="0" presId="urn:microsoft.com/office/officeart/2005/8/layout/process2"/>
    <dgm:cxn modelId="{9CA457E3-1A28-4676-83F6-20F846705AFF}" type="presParOf" srcId="{B58324D4-EB34-4E22-970C-7A32B4462062}" destId="{E91062E8-99CC-44BD-9351-B502B345AF00}" srcOrd="1" destOrd="0" presId="urn:microsoft.com/office/officeart/2005/8/layout/process2"/>
    <dgm:cxn modelId="{6A1A8EFC-54F6-4900-A050-44F2396E9CD7}" type="presParOf" srcId="{E91062E8-99CC-44BD-9351-B502B345AF00}" destId="{6DB7F56C-1C3D-4753-983E-4C26412688B4}" srcOrd="0" destOrd="0" presId="urn:microsoft.com/office/officeart/2005/8/layout/process2"/>
    <dgm:cxn modelId="{454790D0-1CB6-43E2-903A-F6EDECE5E0F6}" type="presParOf" srcId="{B58324D4-EB34-4E22-970C-7A32B4462062}" destId="{230E31F1-27F3-4DE4-B02A-3B5184FC2BC5}" srcOrd="2" destOrd="0" presId="urn:microsoft.com/office/officeart/2005/8/layout/process2"/>
    <dgm:cxn modelId="{270AFBB6-0E8C-4713-936C-B20F59AF27D1}" type="presParOf" srcId="{B58324D4-EB34-4E22-970C-7A32B4462062}" destId="{C2D88C38-DF2E-4119-A6AF-A5704DF7B5C9}" srcOrd="3" destOrd="0" presId="urn:microsoft.com/office/officeart/2005/8/layout/process2"/>
    <dgm:cxn modelId="{85901DEF-C2A5-48B0-9756-BA99717C3D25}" type="presParOf" srcId="{C2D88C38-DF2E-4119-A6AF-A5704DF7B5C9}" destId="{C67AD36C-2039-4849-920E-C6AD19235B61}" srcOrd="0" destOrd="0" presId="urn:microsoft.com/office/officeart/2005/8/layout/process2"/>
    <dgm:cxn modelId="{4734A151-DF07-4C19-B7EB-BCA3566A61D8}" type="presParOf" srcId="{B58324D4-EB34-4E22-970C-7A32B4462062}" destId="{9F16BD47-EAE8-427E-A8D7-A9EC2202457B}" srcOrd="4" destOrd="0" presId="urn:microsoft.com/office/officeart/2005/8/layout/process2"/>
    <dgm:cxn modelId="{684AF12A-E173-4233-8851-EF473D0C7D28}" type="presParOf" srcId="{B58324D4-EB34-4E22-970C-7A32B4462062}" destId="{9C800C99-20C3-4E22-8952-E9E9E9B6CDB7}" srcOrd="5" destOrd="0" presId="urn:microsoft.com/office/officeart/2005/8/layout/process2"/>
    <dgm:cxn modelId="{B1EBC20F-209A-4653-9579-9611F5136A47}" type="presParOf" srcId="{9C800C99-20C3-4E22-8952-E9E9E9B6CDB7}" destId="{2233A2E5-8875-496C-BE46-C44E5AA98A85}" srcOrd="0" destOrd="0" presId="urn:microsoft.com/office/officeart/2005/8/layout/process2"/>
    <dgm:cxn modelId="{EF98B639-ED93-440C-B5A3-40693A773025}" type="presParOf" srcId="{B58324D4-EB34-4E22-970C-7A32B4462062}" destId="{0D045EFF-A2BC-41A6-9E6A-126E422A24BA}" srcOrd="6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71AA00F-5EA2-47AA-A853-99311F898CCE}" type="doc">
      <dgm:prSet loTypeId="urn:microsoft.com/office/officeart/2005/8/layout/process2" loCatId="process" qsTypeId="urn:microsoft.com/office/officeart/2005/8/quickstyle/3d1" qsCatId="3D" csTypeId="urn:microsoft.com/office/officeart/2005/8/colors/accent6_5" csCatId="accent6" phldr="1"/>
      <dgm:spPr/>
    </dgm:pt>
    <dgm:pt modelId="{33191893-81F0-40F4-8A0F-B443AB3D6BBA}">
      <dgm:prSet phldrT="[텍스트]" custT="1"/>
      <dgm:spPr/>
      <dgm:t>
        <a:bodyPr/>
        <a:lstStyle/>
        <a:p>
          <a:pPr algn="ctr" latinLnBrk="1">
            <a:lnSpc>
              <a:spcPct val="100000"/>
            </a:lnSpc>
          </a:pPr>
          <a:r>
            <a:rPr lang="ko-KR" altLang="en-US" sz="1600" b="1" dirty="0" smtClean="0">
              <a:solidFill>
                <a:schemeClr val="tx1"/>
              </a:solidFill>
              <a:effectLst/>
              <a:latin typeface="나눔스퀘어라운드 Regular" pitchFamily="50" charset="-127"/>
              <a:ea typeface="나눔스퀘어라운드 Regular" pitchFamily="50" charset="-127"/>
            </a:rPr>
            <a:t>고령운전자 사고 증가</a:t>
          </a:r>
          <a:endParaRPr lang="en-US" altLang="ko-KR" sz="1600" b="1" dirty="0" smtClean="0">
            <a:solidFill>
              <a:schemeClr val="tx1"/>
            </a:solidFill>
            <a:effectLst/>
            <a:latin typeface="나눔스퀘어라운드 Regular" pitchFamily="50" charset="-127"/>
            <a:ea typeface="나눔스퀘어라운드 Regular" pitchFamily="50" charset="-127"/>
          </a:endParaRPr>
        </a:p>
        <a:p>
          <a:pPr algn="ctr" latinLnBrk="1">
            <a:lnSpc>
              <a:spcPct val="100000"/>
            </a:lnSpc>
          </a:pPr>
          <a:r>
            <a:rPr lang="ko-KR" altLang="en-US" sz="1600" b="1" dirty="0" smtClean="0">
              <a:solidFill>
                <a:schemeClr val="tx1"/>
              </a:solidFill>
              <a:effectLst/>
              <a:latin typeface="나눔스퀘어라운드 Regular" pitchFamily="50" charset="-127"/>
              <a:ea typeface="나눔스퀘어라운드 Regular" pitchFamily="50" charset="-127"/>
            </a:rPr>
            <a:t>자연적인 현상</a:t>
          </a:r>
          <a:r>
            <a:rPr lang="en-US" altLang="ko-KR" sz="1600" b="1" dirty="0" smtClean="0">
              <a:solidFill>
                <a:schemeClr val="tx1"/>
              </a:solidFill>
              <a:effectLst/>
              <a:latin typeface="나눔스퀘어라운드 Regular" pitchFamily="50" charset="-127"/>
              <a:ea typeface="나눔스퀘어라운드 Regular" pitchFamily="50" charset="-127"/>
            </a:rPr>
            <a:t>?</a:t>
          </a:r>
          <a:endParaRPr lang="ko-KR" altLang="en-US" sz="1600" b="1" dirty="0">
            <a:solidFill>
              <a:schemeClr val="tx1"/>
            </a:solidFill>
            <a:effectLst/>
            <a:latin typeface="나눔스퀘어라운드 Regular" pitchFamily="50" charset="-127"/>
            <a:ea typeface="나눔스퀘어라운드 Regular" pitchFamily="50" charset="-127"/>
          </a:endParaRPr>
        </a:p>
      </dgm:t>
    </dgm:pt>
    <dgm:pt modelId="{59236C14-CB86-4E7B-B2C0-79DCDD52AD10}" type="parTrans" cxnId="{60C65ADE-E279-4B87-A3A1-341C1ECB085C}">
      <dgm:prSet/>
      <dgm:spPr/>
      <dgm:t>
        <a:bodyPr/>
        <a:lstStyle/>
        <a:p>
          <a:pPr latinLnBrk="1"/>
          <a:endParaRPr lang="ko-KR" altLang="en-US" sz="1600" b="1">
            <a:solidFill>
              <a:schemeClr val="tx1"/>
            </a:solidFill>
            <a:effectLst/>
            <a:latin typeface="나눔스퀘어라운드 Regular" pitchFamily="50" charset="-127"/>
            <a:ea typeface="나눔스퀘어라운드 Regular" pitchFamily="50" charset="-127"/>
          </a:endParaRPr>
        </a:p>
      </dgm:t>
    </dgm:pt>
    <dgm:pt modelId="{E2C55598-071B-4067-806C-A298FAE1D6F1}" type="sibTrans" cxnId="{60C65ADE-E279-4B87-A3A1-341C1ECB085C}">
      <dgm:prSet/>
      <dgm:spPr/>
      <dgm:t>
        <a:bodyPr/>
        <a:lstStyle/>
        <a:p>
          <a:pPr latinLnBrk="1"/>
          <a:endParaRPr lang="ko-KR" altLang="en-US" sz="1600" b="1">
            <a:solidFill>
              <a:schemeClr val="tx1"/>
            </a:solidFill>
            <a:effectLst/>
            <a:latin typeface="나눔스퀘어라운드 Regular" pitchFamily="50" charset="-127"/>
            <a:ea typeface="나눔스퀘어라운드 Regular" pitchFamily="50" charset="-127"/>
          </a:endParaRPr>
        </a:p>
      </dgm:t>
    </dgm:pt>
    <dgm:pt modelId="{DCB9576F-2B12-4747-9260-792CF75725B9}">
      <dgm:prSet phldrT="[텍스트]" custT="1"/>
      <dgm:spPr/>
      <dgm:t>
        <a:bodyPr/>
        <a:lstStyle/>
        <a:p>
          <a:pPr algn="ctr" latinLnBrk="1">
            <a:lnSpc>
              <a:spcPct val="100000"/>
            </a:lnSpc>
          </a:pPr>
          <a:r>
            <a:rPr lang="ko-KR" altLang="en-US" sz="1600" b="1" dirty="0" smtClean="0">
              <a:solidFill>
                <a:schemeClr val="tx1"/>
              </a:solidFill>
              <a:effectLst/>
              <a:latin typeface="나눔스퀘어라운드 Regular" pitchFamily="50" charset="-127"/>
              <a:ea typeface="나눔스퀘어라운드 Regular" pitchFamily="50" charset="-127"/>
            </a:rPr>
            <a:t>국내 현황</a:t>
          </a:r>
          <a:endParaRPr lang="ko-KR" altLang="en-US" sz="1600" b="1" dirty="0">
            <a:solidFill>
              <a:schemeClr val="tx1"/>
            </a:solidFill>
            <a:effectLst/>
            <a:latin typeface="나눔스퀘어라운드 Regular" pitchFamily="50" charset="-127"/>
            <a:ea typeface="나눔스퀘어라운드 Regular" pitchFamily="50" charset="-127"/>
          </a:endParaRPr>
        </a:p>
      </dgm:t>
    </dgm:pt>
    <dgm:pt modelId="{7C98C29B-3500-45AC-8817-DBDF33C0D7EB}" type="parTrans" cxnId="{0F0A838E-BBA3-4DBA-802B-EEFBA910D173}">
      <dgm:prSet/>
      <dgm:spPr/>
      <dgm:t>
        <a:bodyPr/>
        <a:lstStyle/>
        <a:p>
          <a:pPr latinLnBrk="1"/>
          <a:endParaRPr lang="ko-KR" altLang="en-US" sz="1600" b="1">
            <a:solidFill>
              <a:schemeClr val="tx1"/>
            </a:solidFill>
            <a:effectLst/>
            <a:latin typeface="나눔스퀘어라운드 Regular" pitchFamily="50" charset="-127"/>
            <a:ea typeface="나눔스퀘어라운드 Regular" pitchFamily="50" charset="-127"/>
          </a:endParaRPr>
        </a:p>
      </dgm:t>
    </dgm:pt>
    <dgm:pt modelId="{91ACB92F-56B0-4A5C-972A-FF735C6BC450}" type="sibTrans" cxnId="{0F0A838E-BBA3-4DBA-802B-EEFBA910D173}">
      <dgm:prSet/>
      <dgm:spPr/>
      <dgm:t>
        <a:bodyPr/>
        <a:lstStyle/>
        <a:p>
          <a:pPr latinLnBrk="1"/>
          <a:endParaRPr lang="ko-KR" altLang="en-US" sz="1600" b="1">
            <a:solidFill>
              <a:schemeClr val="tx1"/>
            </a:solidFill>
            <a:effectLst/>
            <a:latin typeface="나눔스퀘어라운드 Regular" pitchFamily="50" charset="-127"/>
            <a:ea typeface="나눔스퀘어라운드 Regular" pitchFamily="50" charset="-127"/>
          </a:endParaRPr>
        </a:p>
      </dgm:t>
    </dgm:pt>
    <dgm:pt modelId="{CA6EDE60-EEC4-448B-957A-F57AAA39DFAA}">
      <dgm:prSet phldrT="[텍스트]" custT="1"/>
      <dgm:spPr/>
      <dgm:t>
        <a:bodyPr/>
        <a:lstStyle/>
        <a:p>
          <a:pPr algn="ctr" latinLnBrk="1">
            <a:lnSpc>
              <a:spcPct val="100000"/>
            </a:lnSpc>
          </a:pPr>
          <a:r>
            <a:rPr lang="ko-KR" altLang="en-US" sz="1600" b="1" dirty="0" smtClean="0">
              <a:solidFill>
                <a:schemeClr val="tx1"/>
              </a:solidFill>
              <a:effectLst/>
              <a:latin typeface="나눔스퀘어라운드 Regular" pitchFamily="50" charset="-127"/>
              <a:ea typeface="나눔스퀘어라운드 Regular" pitchFamily="50" charset="-127"/>
            </a:rPr>
            <a:t>인지 반응 시간 증가</a:t>
          </a:r>
          <a:endParaRPr lang="ko-KR" altLang="en-US" sz="1600" b="1" dirty="0">
            <a:solidFill>
              <a:schemeClr val="tx1"/>
            </a:solidFill>
            <a:effectLst/>
            <a:latin typeface="나눔스퀘어라운드 Regular" pitchFamily="50" charset="-127"/>
            <a:ea typeface="나눔스퀘어라운드 Regular" pitchFamily="50" charset="-127"/>
          </a:endParaRPr>
        </a:p>
      </dgm:t>
    </dgm:pt>
    <dgm:pt modelId="{BE2CAFE2-DF24-46CD-BB53-637D86CC3F8F}" type="parTrans" cxnId="{DBA265A8-B2C3-40BA-B0DC-0E54E94B9DDC}">
      <dgm:prSet/>
      <dgm:spPr/>
      <dgm:t>
        <a:bodyPr/>
        <a:lstStyle/>
        <a:p>
          <a:pPr latinLnBrk="1"/>
          <a:endParaRPr lang="ko-KR" altLang="en-US" sz="1600" b="1">
            <a:solidFill>
              <a:schemeClr val="tx1"/>
            </a:solidFill>
            <a:effectLst/>
            <a:latin typeface="나눔스퀘어라운드 Regular" pitchFamily="50" charset="-127"/>
            <a:ea typeface="나눔스퀘어라운드 Regular" pitchFamily="50" charset="-127"/>
          </a:endParaRPr>
        </a:p>
      </dgm:t>
    </dgm:pt>
    <dgm:pt modelId="{3B21D462-7977-4A54-96DB-42BC8AB9A099}" type="sibTrans" cxnId="{DBA265A8-B2C3-40BA-B0DC-0E54E94B9DDC}">
      <dgm:prSet/>
      <dgm:spPr/>
      <dgm:t>
        <a:bodyPr/>
        <a:lstStyle/>
        <a:p>
          <a:pPr latinLnBrk="1"/>
          <a:endParaRPr lang="ko-KR" altLang="en-US" sz="1600" b="1">
            <a:solidFill>
              <a:schemeClr val="tx1"/>
            </a:solidFill>
            <a:effectLst/>
            <a:latin typeface="나눔스퀘어라운드 Regular" pitchFamily="50" charset="-127"/>
            <a:ea typeface="나눔스퀘어라운드 Regular" pitchFamily="50" charset="-127"/>
          </a:endParaRPr>
        </a:p>
      </dgm:t>
    </dgm:pt>
    <dgm:pt modelId="{C626243D-1F3E-466E-8825-860B1A642C3B}">
      <dgm:prSet phldrT="[텍스트]" custT="1"/>
      <dgm:spPr/>
      <dgm:t>
        <a:bodyPr/>
        <a:lstStyle/>
        <a:p>
          <a:pPr algn="ctr" latinLnBrk="1">
            <a:lnSpc>
              <a:spcPct val="100000"/>
            </a:lnSpc>
          </a:pPr>
          <a:r>
            <a:rPr lang="ko-KR" altLang="en-US" sz="1600" b="1" dirty="0" smtClean="0">
              <a:solidFill>
                <a:schemeClr val="tx1"/>
              </a:solidFill>
              <a:effectLst/>
              <a:latin typeface="나눔스퀘어라운드 Regular" pitchFamily="50" charset="-127"/>
              <a:ea typeface="나눔스퀘어라운드 Regular" pitchFamily="50" charset="-127"/>
            </a:rPr>
            <a:t>정책 </a:t>
          </a:r>
          <a:r>
            <a:rPr lang="ko-KR" altLang="en-US" sz="1600" b="1" dirty="0" smtClean="0">
              <a:solidFill>
                <a:schemeClr val="tx1"/>
              </a:solidFill>
              <a:effectLst/>
              <a:latin typeface="나눔스퀘어라운드 Regular" pitchFamily="50" charset="-127"/>
              <a:ea typeface="나눔스퀘어라운드 Regular" pitchFamily="50" charset="-127"/>
            </a:rPr>
            <a:t>제시</a:t>
          </a:r>
        </a:p>
      </dgm:t>
    </dgm:pt>
    <dgm:pt modelId="{E6092031-2442-4E94-ABEF-BFD31EB71230}" type="parTrans" cxnId="{9D7921EE-2FDD-4A4F-BFBD-9499099774EE}">
      <dgm:prSet/>
      <dgm:spPr/>
      <dgm:t>
        <a:bodyPr/>
        <a:lstStyle/>
        <a:p>
          <a:pPr latinLnBrk="1"/>
          <a:endParaRPr lang="ko-KR" altLang="en-US" sz="1600" b="1">
            <a:solidFill>
              <a:schemeClr val="tx1"/>
            </a:solidFill>
            <a:effectLst/>
            <a:latin typeface="나눔스퀘어라운드 Regular" pitchFamily="50" charset="-127"/>
            <a:ea typeface="나눔스퀘어라운드 Regular" pitchFamily="50" charset="-127"/>
          </a:endParaRPr>
        </a:p>
      </dgm:t>
    </dgm:pt>
    <dgm:pt modelId="{4E6CBAD4-37B2-410E-A62D-478D4AF4BBDA}" type="sibTrans" cxnId="{9D7921EE-2FDD-4A4F-BFBD-9499099774EE}">
      <dgm:prSet/>
      <dgm:spPr/>
      <dgm:t>
        <a:bodyPr/>
        <a:lstStyle/>
        <a:p>
          <a:pPr latinLnBrk="1"/>
          <a:endParaRPr lang="ko-KR" altLang="en-US" sz="1600" b="1">
            <a:solidFill>
              <a:schemeClr val="tx1"/>
            </a:solidFill>
            <a:effectLst/>
            <a:latin typeface="나눔스퀘어라운드 Regular" pitchFamily="50" charset="-127"/>
            <a:ea typeface="나눔스퀘어라운드 Regular" pitchFamily="50" charset="-127"/>
          </a:endParaRPr>
        </a:p>
      </dgm:t>
    </dgm:pt>
    <dgm:pt modelId="{B58324D4-EB34-4E22-970C-7A32B4462062}" type="pres">
      <dgm:prSet presAssocID="{271AA00F-5EA2-47AA-A853-99311F898CCE}" presName="linearFlow" presStyleCnt="0">
        <dgm:presLayoutVars>
          <dgm:resizeHandles val="exact"/>
        </dgm:presLayoutVars>
      </dgm:prSet>
      <dgm:spPr/>
    </dgm:pt>
    <dgm:pt modelId="{A99A8274-CCA8-453D-B863-A57E94ECDBC0}" type="pres">
      <dgm:prSet presAssocID="{33191893-81F0-40F4-8A0F-B443AB3D6BBA}" presName="node" presStyleLbl="node1" presStyleIdx="0" presStyleCnt="4" custScaleX="189918" custLinFactNeighborX="0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91062E8-99CC-44BD-9351-B502B345AF00}" type="pres">
      <dgm:prSet presAssocID="{E2C55598-071B-4067-806C-A298FAE1D6F1}" presName="sibTrans" presStyleLbl="sibTrans2D1" presStyleIdx="0" presStyleCnt="3"/>
      <dgm:spPr/>
      <dgm:t>
        <a:bodyPr/>
        <a:lstStyle/>
        <a:p>
          <a:pPr latinLnBrk="1"/>
          <a:endParaRPr lang="ko-KR" altLang="en-US"/>
        </a:p>
      </dgm:t>
    </dgm:pt>
    <dgm:pt modelId="{6DB7F56C-1C3D-4753-983E-4C26412688B4}" type="pres">
      <dgm:prSet presAssocID="{E2C55598-071B-4067-806C-A298FAE1D6F1}" presName="connectorText" presStyleLbl="sibTrans2D1" presStyleIdx="0" presStyleCnt="3"/>
      <dgm:spPr/>
      <dgm:t>
        <a:bodyPr/>
        <a:lstStyle/>
        <a:p>
          <a:pPr latinLnBrk="1"/>
          <a:endParaRPr lang="ko-KR" altLang="en-US"/>
        </a:p>
      </dgm:t>
    </dgm:pt>
    <dgm:pt modelId="{230E31F1-27F3-4DE4-B02A-3B5184FC2BC5}" type="pres">
      <dgm:prSet presAssocID="{DCB9576F-2B12-4747-9260-792CF75725B9}" presName="node" presStyleLbl="node1" presStyleIdx="1" presStyleCnt="4" custScaleX="189918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2D88C38-DF2E-4119-A6AF-A5704DF7B5C9}" type="pres">
      <dgm:prSet presAssocID="{91ACB92F-56B0-4A5C-972A-FF735C6BC450}" presName="sibTrans" presStyleLbl="sibTrans2D1" presStyleIdx="1" presStyleCnt="3"/>
      <dgm:spPr/>
      <dgm:t>
        <a:bodyPr/>
        <a:lstStyle/>
        <a:p>
          <a:pPr latinLnBrk="1"/>
          <a:endParaRPr lang="ko-KR" altLang="en-US"/>
        </a:p>
      </dgm:t>
    </dgm:pt>
    <dgm:pt modelId="{C67AD36C-2039-4849-920E-C6AD19235B61}" type="pres">
      <dgm:prSet presAssocID="{91ACB92F-56B0-4A5C-972A-FF735C6BC450}" presName="connectorText" presStyleLbl="sibTrans2D1" presStyleIdx="1" presStyleCnt="3"/>
      <dgm:spPr/>
      <dgm:t>
        <a:bodyPr/>
        <a:lstStyle/>
        <a:p>
          <a:pPr latinLnBrk="1"/>
          <a:endParaRPr lang="ko-KR" altLang="en-US"/>
        </a:p>
      </dgm:t>
    </dgm:pt>
    <dgm:pt modelId="{9F16BD47-EAE8-427E-A8D7-A9EC2202457B}" type="pres">
      <dgm:prSet presAssocID="{CA6EDE60-EEC4-448B-957A-F57AAA39DFAA}" presName="node" presStyleLbl="node1" presStyleIdx="2" presStyleCnt="4" custScaleX="189918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C800C99-20C3-4E22-8952-E9E9E9B6CDB7}" type="pres">
      <dgm:prSet presAssocID="{3B21D462-7977-4A54-96DB-42BC8AB9A099}" presName="sibTrans" presStyleLbl="sibTrans2D1" presStyleIdx="2" presStyleCnt="3"/>
      <dgm:spPr/>
      <dgm:t>
        <a:bodyPr/>
        <a:lstStyle/>
        <a:p>
          <a:pPr latinLnBrk="1"/>
          <a:endParaRPr lang="ko-KR" altLang="en-US"/>
        </a:p>
      </dgm:t>
    </dgm:pt>
    <dgm:pt modelId="{2233A2E5-8875-496C-BE46-C44E5AA98A85}" type="pres">
      <dgm:prSet presAssocID="{3B21D462-7977-4A54-96DB-42BC8AB9A099}" presName="connectorText" presStyleLbl="sibTrans2D1" presStyleIdx="2" presStyleCnt="3"/>
      <dgm:spPr/>
      <dgm:t>
        <a:bodyPr/>
        <a:lstStyle/>
        <a:p>
          <a:pPr latinLnBrk="1"/>
          <a:endParaRPr lang="ko-KR" altLang="en-US"/>
        </a:p>
      </dgm:t>
    </dgm:pt>
    <dgm:pt modelId="{0D045EFF-A2BC-41A6-9E6A-126E422A24BA}" type="pres">
      <dgm:prSet presAssocID="{C626243D-1F3E-466E-8825-860B1A642C3B}" presName="node" presStyleLbl="node1" presStyleIdx="3" presStyleCnt="4" custScaleX="189918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555D4EA3-036B-4C24-A8F6-975E74736A1B}" type="presOf" srcId="{3B21D462-7977-4A54-96DB-42BC8AB9A099}" destId="{2233A2E5-8875-496C-BE46-C44E5AA98A85}" srcOrd="1" destOrd="0" presId="urn:microsoft.com/office/officeart/2005/8/layout/process2"/>
    <dgm:cxn modelId="{9D7921EE-2FDD-4A4F-BFBD-9499099774EE}" srcId="{271AA00F-5EA2-47AA-A853-99311F898CCE}" destId="{C626243D-1F3E-466E-8825-860B1A642C3B}" srcOrd="3" destOrd="0" parTransId="{E6092031-2442-4E94-ABEF-BFD31EB71230}" sibTransId="{4E6CBAD4-37B2-410E-A62D-478D4AF4BBDA}"/>
    <dgm:cxn modelId="{0B03FE9D-3DC9-43C7-9146-C9C3A5524FC8}" type="presOf" srcId="{CA6EDE60-EEC4-448B-957A-F57AAA39DFAA}" destId="{9F16BD47-EAE8-427E-A8D7-A9EC2202457B}" srcOrd="0" destOrd="0" presId="urn:microsoft.com/office/officeart/2005/8/layout/process2"/>
    <dgm:cxn modelId="{E2C40F74-7970-4BAB-88FB-EC8ECBA445DB}" type="presOf" srcId="{E2C55598-071B-4067-806C-A298FAE1D6F1}" destId="{E91062E8-99CC-44BD-9351-B502B345AF00}" srcOrd="0" destOrd="0" presId="urn:microsoft.com/office/officeart/2005/8/layout/process2"/>
    <dgm:cxn modelId="{214ED734-4238-4AFD-9B35-333ADAF5D43B}" type="presOf" srcId="{33191893-81F0-40F4-8A0F-B443AB3D6BBA}" destId="{A99A8274-CCA8-453D-B863-A57E94ECDBC0}" srcOrd="0" destOrd="0" presId="urn:microsoft.com/office/officeart/2005/8/layout/process2"/>
    <dgm:cxn modelId="{0F0A838E-BBA3-4DBA-802B-EEFBA910D173}" srcId="{271AA00F-5EA2-47AA-A853-99311F898CCE}" destId="{DCB9576F-2B12-4747-9260-792CF75725B9}" srcOrd="1" destOrd="0" parTransId="{7C98C29B-3500-45AC-8817-DBDF33C0D7EB}" sibTransId="{91ACB92F-56B0-4A5C-972A-FF735C6BC450}"/>
    <dgm:cxn modelId="{6014B955-5C0F-4C35-A61D-590101D10F94}" type="presOf" srcId="{3B21D462-7977-4A54-96DB-42BC8AB9A099}" destId="{9C800C99-20C3-4E22-8952-E9E9E9B6CDB7}" srcOrd="0" destOrd="0" presId="urn:microsoft.com/office/officeart/2005/8/layout/process2"/>
    <dgm:cxn modelId="{D3BF090F-8B35-4CDF-9AF2-262D7725AE34}" type="presOf" srcId="{DCB9576F-2B12-4747-9260-792CF75725B9}" destId="{230E31F1-27F3-4DE4-B02A-3B5184FC2BC5}" srcOrd="0" destOrd="0" presId="urn:microsoft.com/office/officeart/2005/8/layout/process2"/>
    <dgm:cxn modelId="{2746736E-E140-4C05-BA81-4AD37CE91ACE}" type="presOf" srcId="{271AA00F-5EA2-47AA-A853-99311F898CCE}" destId="{B58324D4-EB34-4E22-970C-7A32B4462062}" srcOrd="0" destOrd="0" presId="urn:microsoft.com/office/officeart/2005/8/layout/process2"/>
    <dgm:cxn modelId="{60C65ADE-E279-4B87-A3A1-341C1ECB085C}" srcId="{271AA00F-5EA2-47AA-A853-99311F898CCE}" destId="{33191893-81F0-40F4-8A0F-B443AB3D6BBA}" srcOrd="0" destOrd="0" parTransId="{59236C14-CB86-4E7B-B2C0-79DCDD52AD10}" sibTransId="{E2C55598-071B-4067-806C-A298FAE1D6F1}"/>
    <dgm:cxn modelId="{629A33A4-B534-4ACF-88ED-4B52D9BD8590}" type="presOf" srcId="{C626243D-1F3E-466E-8825-860B1A642C3B}" destId="{0D045EFF-A2BC-41A6-9E6A-126E422A24BA}" srcOrd="0" destOrd="0" presId="urn:microsoft.com/office/officeart/2005/8/layout/process2"/>
    <dgm:cxn modelId="{DBA265A8-B2C3-40BA-B0DC-0E54E94B9DDC}" srcId="{271AA00F-5EA2-47AA-A853-99311F898CCE}" destId="{CA6EDE60-EEC4-448B-957A-F57AAA39DFAA}" srcOrd="2" destOrd="0" parTransId="{BE2CAFE2-DF24-46CD-BB53-637D86CC3F8F}" sibTransId="{3B21D462-7977-4A54-96DB-42BC8AB9A099}"/>
    <dgm:cxn modelId="{629BDA1A-58AD-4417-B56B-9215665346BE}" type="presOf" srcId="{91ACB92F-56B0-4A5C-972A-FF735C6BC450}" destId="{C2D88C38-DF2E-4119-A6AF-A5704DF7B5C9}" srcOrd="0" destOrd="0" presId="urn:microsoft.com/office/officeart/2005/8/layout/process2"/>
    <dgm:cxn modelId="{46940104-0090-4388-ABB4-74A90D820050}" type="presOf" srcId="{91ACB92F-56B0-4A5C-972A-FF735C6BC450}" destId="{C67AD36C-2039-4849-920E-C6AD19235B61}" srcOrd="1" destOrd="0" presId="urn:microsoft.com/office/officeart/2005/8/layout/process2"/>
    <dgm:cxn modelId="{AE426CB4-67A3-494A-AE40-32C3975EB892}" type="presOf" srcId="{E2C55598-071B-4067-806C-A298FAE1D6F1}" destId="{6DB7F56C-1C3D-4753-983E-4C26412688B4}" srcOrd="1" destOrd="0" presId="urn:microsoft.com/office/officeart/2005/8/layout/process2"/>
    <dgm:cxn modelId="{2EC7DD54-8FFB-4355-9E75-D4A23A742CB8}" type="presParOf" srcId="{B58324D4-EB34-4E22-970C-7A32B4462062}" destId="{A99A8274-CCA8-453D-B863-A57E94ECDBC0}" srcOrd="0" destOrd="0" presId="urn:microsoft.com/office/officeart/2005/8/layout/process2"/>
    <dgm:cxn modelId="{FA728D33-44B8-4850-94AF-9F37C7756545}" type="presParOf" srcId="{B58324D4-EB34-4E22-970C-7A32B4462062}" destId="{E91062E8-99CC-44BD-9351-B502B345AF00}" srcOrd="1" destOrd="0" presId="urn:microsoft.com/office/officeart/2005/8/layout/process2"/>
    <dgm:cxn modelId="{10B60724-29DB-4A0B-8D4C-DBD09EA0DCBF}" type="presParOf" srcId="{E91062E8-99CC-44BD-9351-B502B345AF00}" destId="{6DB7F56C-1C3D-4753-983E-4C26412688B4}" srcOrd="0" destOrd="0" presId="urn:microsoft.com/office/officeart/2005/8/layout/process2"/>
    <dgm:cxn modelId="{ED542DA6-8C9E-406A-98E0-6E9CD8A71C86}" type="presParOf" srcId="{B58324D4-EB34-4E22-970C-7A32B4462062}" destId="{230E31F1-27F3-4DE4-B02A-3B5184FC2BC5}" srcOrd="2" destOrd="0" presId="urn:microsoft.com/office/officeart/2005/8/layout/process2"/>
    <dgm:cxn modelId="{5E9C95A2-B31C-4765-B6D5-03B15EC42542}" type="presParOf" srcId="{B58324D4-EB34-4E22-970C-7A32B4462062}" destId="{C2D88C38-DF2E-4119-A6AF-A5704DF7B5C9}" srcOrd="3" destOrd="0" presId="urn:microsoft.com/office/officeart/2005/8/layout/process2"/>
    <dgm:cxn modelId="{6B0530B3-4EC0-4B7A-8B1F-911C77679F8D}" type="presParOf" srcId="{C2D88C38-DF2E-4119-A6AF-A5704DF7B5C9}" destId="{C67AD36C-2039-4849-920E-C6AD19235B61}" srcOrd="0" destOrd="0" presId="urn:microsoft.com/office/officeart/2005/8/layout/process2"/>
    <dgm:cxn modelId="{ECAF2FE6-613C-420C-9F28-8433F08E113E}" type="presParOf" srcId="{B58324D4-EB34-4E22-970C-7A32B4462062}" destId="{9F16BD47-EAE8-427E-A8D7-A9EC2202457B}" srcOrd="4" destOrd="0" presId="urn:microsoft.com/office/officeart/2005/8/layout/process2"/>
    <dgm:cxn modelId="{A2835605-9CD2-4870-9468-F7790CD756F0}" type="presParOf" srcId="{B58324D4-EB34-4E22-970C-7A32B4462062}" destId="{9C800C99-20C3-4E22-8952-E9E9E9B6CDB7}" srcOrd="5" destOrd="0" presId="urn:microsoft.com/office/officeart/2005/8/layout/process2"/>
    <dgm:cxn modelId="{71208C4E-9845-44EA-B72A-29453CE4811F}" type="presParOf" srcId="{9C800C99-20C3-4E22-8952-E9E9E9B6CDB7}" destId="{2233A2E5-8875-496C-BE46-C44E5AA98A85}" srcOrd="0" destOrd="0" presId="urn:microsoft.com/office/officeart/2005/8/layout/process2"/>
    <dgm:cxn modelId="{B6EB584E-7F28-4860-B402-5EFABD5EAB5F}" type="presParOf" srcId="{B58324D4-EB34-4E22-970C-7A32B4462062}" destId="{0D045EFF-A2BC-41A6-9E6A-126E422A24BA}" srcOrd="6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23E2D07D-D737-47DB-BDCD-006BE8FA1505}" type="doc">
      <dgm:prSet loTypeId="urn:microsoft.com/office/officeart/2005/8/layout/hierarchy3" loCatId="relationship" qsTypeId="urn:microsoft.com/office/officeart/2005/8/quickstyle/simple5" qsCatId="simple" csTypeId="urn:microsoft.com/office/officeart/2005/8/colors/accent6_5" csCatId="accent6" phldr="1"/>
      <dgm:spPr/>
      <dgm:t>
        <a:bodyPr/>
        <a:lstStyle/>
        <a:p>
          <a:pPr latinLnBrk="1"/>
          <a:endParaRPr lang="ko-KR" altLang="en-US"/>
        </a:p>
      </dgm:t>
    </dgm:pt>
    <dgm:pt modelId="{9FD06E6A-FD65-40AF-9F55-5DCD863D60CD}">
      <dgm:prSet phldrT="[텍스트]" custT="1"/>
      <dgm:spPr>
        <a:solidFill>
          <a:schemeClr val="tx2">
            <a:lumMod val="90000"/>
          </a:schemeClr>
        </a:solidFill>
      </dgm:spPr>
      <dgm:t>
        <a:bodyPr/>
        <a:lstStyle/>
        <a:p>
          <a:pPr latinLnBrk="1"/>
          <a:r>
            <a:rPr lang="ko-KR" altLang="en-US" sz="1600" b="1" dirty="0" smtClean="0">
              <a:solidFill>
                <a:schemeClr val="tx1"/>
              </a:solidFill>
              <a:effectLst/>
            </a:rPr>
            <a:t>미 국</a:t>
          </a:r>
          <a:endParaRPr lang="ko-KR" altLang="en-US" sz="1600" b="1" dirty="0">
            <a:solidFill>
              <a:schemeClr val="tx1"/>
            </a:solidFill>
            <a:effectLst/>
          </a:endParaRPr>
        </a:p>
      </dgm:t>
    </dgm:pt>
    <dgm:pt modelId="{4896CDFE-ABD2-407C-9C60-5202591B1A58}" type="parTrans" cxnId="{50325CBC-F5AE-4BF3-B3BA-AD0E868C080A}">
      <dgm:prSet/>
      <dgm:spPr/>
      <dgm:t>
        <a:bodyPr/>
        <a:lstStyle/>
        <a:p>
          <a:pPr latinLnBrk="1"/>
          <a:endParaRPr lang="ko-KR" altLang="en-US"/>
        </a:p>
      </dgm:t>
    </dgm:pt>
    <dgm:pt modelId="{950F3067-12EE-49A8-851B-F6EA0A343E66}" type="sibTrans" cxnId="{50325CBC-F5AE-4BF3-B3BA-AD0E868C080A}">
      <dgm:prSet/>
      <dgm:spPr/>
      <dgm:t>
        <a:bodyPr/>
        <a:lstStyle/>
        <a:p>
          <a:pPr latinLnBrk="1"/>
          <a:endParaRPr lang="ko-KR" altLang="en-US"/>
        </a:p>
      </dgm:t>
    </dgm:pt>
    <dgm:pt modelId="{C5B9F330-DF7B-4D2E-9F70-04356115026D}">
      <dgm:prSet phldrT="[텍스트]" custT="1"/>
      <dgm:spPr/>
      <dgm:t>
        <a:bodyPr/>
        <a:lstStyle/>
        <a:p>
          <a:pPr latinLnBrk="1"/>
          <a:r>
            <a:rPr lang="ko-KR" altLang="en-US" sz="1400" dirty="0" smtClean="0">
              <a:latin typeface="나눔스퀘어라운드 Regular" pitchFamily="50" charset="-127"/>
              <a:ea typeface="나눔스퀘어라운드 Regular" pitchFamily="50" charset="-127"/>
            </a:rPr>
            <a:t>면허갱신 주기가 </a:t>
          </a:r>
          <a:r>
            <a:rPr lang="en-US" altLang="ko-KR" sz="1400" dirty="0" smtClean="0">
              <a:latin typeface="나눔스퀘어라운드 Regular" pitchFamily="50" charset="-127"/>
              <a:ea typeface="나눔스퀘어라운드 Regular" pitchFamily="50" charset="-127"/>
            </a:rPr>
            <a:t>3</a:t>
          </a:r>
          <a:r>
            <a:rPr lang="ko-KR" altLang="en-US" sz="1400" dirty="0" smtClean="0">
              <a:latin typeface="나눔스퀘어라운드 Regular" pitchFamily="50" charset="-127"/>
              <a:ea typeface="나눔스퀘어라운드 Regular" pitchFamily="50" charset="-127"/>
            </a:rPr>
            <a:t>년 이하로 제한</a:t>
          </a:r>
          <a:endParaRPr lang="en-US" altLang="ko-KR" sz="1400" dirty="0" smtClean="0">
            <a:latin typeface="나눔스퀘어라운드 Regular" pitchFamily="50" charset="-127"/>
            <a:ea typeface="나눔스퀘어라운드 Regular" pitchFamily="50" charset="-127"/>
          </a:endParaRPr>
        </a:p>
        <a:p>
          <a:pPr latinLnBrk="1"/>
          <a:r>
            <a:rPr lang="ko-KR" altLang="en-US" sz="1400" dirty="0" smtClean="0">
              <a:latin typeface="나눔스퀘어라운드 Regular" pitchFamily="50" charset="-127"/>
              <a:ea typeface="나눔스퀘어라운드 Regular" pitchFamily="50" charset="-127"/>
            </a:rPr>
            <a:t>신체</a:t>
          </a:r>
          <a:r>
            <a:rPr lang="en-US" altLang="ko-KR" sz="1400" dirty="0" smtClean="0">
              <a:latin typeface="나눔스퀘어라운드 Regular" pitchFamily="50" charset="-127"/>
              <a:ea typeface="나눔스퀘어라운드 Regular" pitchFamily="50" charset="-127"/>
            </a:rPr>
            <a:t>, </a:t>
          </a:r>
          <a:r>
            <a:rPr lang="ko-KR" altLang="en-US" sz="1400" dirty="0" smtClean="0">
              <a:latin typeface="나눔스퀘어라운드 Regular" pitchFamily="50" charset="-127"/>
              <a:ea typeface="나눔스퀘어라운드 Regular" pitchFamily="50" charset="-127"/>
            </a:rPr>
            <a:t>인지검사 도로 주행시험을 요구</a:t>
          </a:r>
          <a:endParaRPr lang="ko-KR" altLang="en-US" sz="1400" dirty="0">
            <a:latin typeface="나눔스퀘어라운드 Regular" pitchFamily="50" charset="-127"/>
            <a:ea typeface="나눔스퀘어라운드 Regular" pitchFamily="50" charset="-127"/>
          </a:endParaRPr>
        </a:p>
      </dgm:t>
    </dgm:pt>
    <dgm:pt modelId="{51B6AAFF-151E-43D8-AA71-FE8825700601}" type="parTrans" cxnId="{6E520FE8-8850-40A7-A6FD-7CB123CEE21C}">
      <dgm:prSet/>
      <dgm:spPr/>
      <dgm:t>
        <a:bodyPr/>
        <a:lstStyle/>
        <a:p>
          <a:pPr latinLnBrk="1"/>
          <a:endParaRPr lang="ko-KR" altLang="en-US"/>
        </a:p>
      </dgm:t>
    </dgm:pt>
    <dgm:pt modelId="{D136BFB4-CECF-4C95-ACDC-39E95900060C}" type="sibTrans" cxnId="{6E520FE8-8850-40A7-A6FD-7CB123CEE21C}">
      <dgm:prSet/>
      <dgm:spPr/>
      <dgm:t>
        <a:bodyPr/>
        <a:lstStyle/>
        <a:p>
          <a:pPr latinLnBrk="1"/>
          <a:endParaRPr lang="ko-KR" altLang="en-US"/>
        </a:p>
      </dgm:t>
    </dgm:pt>
    <dgm:pt modelId="{D7670017-D0ED-4905-B96B-8C89977A355B}">
      <dgm:prSet phldrT="[텍스트]" custT="1"/>
      <dgm:spPr/>
      <dgm:t>
        <a:bodyPr/>
        <a:lstStyle/>
        <a:p>
          <a:pPr algn="ctr" latinLnBrk="1"/>
          <a:r>
            <a:rPr lang="ko-KR" altLang="en-US" sz="1400" dirty="0" smtClean="0">
              <a:latin typeface="나눔스퀘어라운드 Regular" pitchFamily="50" charset="-127"/>
              <a:ea typeface="나눔스퀘어라운드 Regular" pitchFamily="50" charset="-127"/>
            </a:rPr>
            <a:t>고령운전자의 </a:t>
          </a:r>
          <a:r>
            <a:rPr lang="ko-KR" altLang="en-US" sz="1400" dirty="0" smtClean="0">
              <a:latin typeface="나눔스퀘어라운드 Regular" pitchFamily="50" charset="-127"/>
              <a:ea typeface="나눔스퀘어라운드 Regular" pitchFamily="50" charset="-127"/>
            </a:rPr>
            <a:t>판단능력을 위해 </a:t>
          </a:r>
          <a:endParaRPr lang="en-US" altLang="ko-KR" sz="1400" dirty="0" smtClean="0">
            <a:latin typeface="나눔스퀘어라운드 Regular" pitchFamily="50" charset="-127"/>
            <a:ea typeface="나눔스퀘어라운드 Regular" pitchFamily="50" charset="-127"/>
          </a:endParaRPr>
        </a:p>
        <a:p>
          <a:pPr algn="ctr" latinLnBrk="1"/>
          <a:r>
            <a:rPr lang="ko-KR" altLang="en-US" sz="1400" dirty="0" smtClean="0">
              <a:latin typeface="나눔스퀘어라운드 Regular" pitchFamily="50" charset="-127"/>
              <a:ea typeface="나눔스퀘어라운드 Regular" pitchFamily="50" charset="-127"/>
            </a:rPr>
            <a:t>사용하는 판단 </a:t>
          </a:r>
          <a:r>
            <a:rPr lang="ko-KR" altLang="en-US" sz="1400" dirty="0" smtClean="0">
              <a:latin typeface="나눔스퀘어라운드 Regular" pitchFamily="50" charset="-127"/>
              <a:ea typeface="나눔스퀘어라운드 Regular" pitchFamily="50" charset="-127"/>
            </a:rPr>
            <a:t>지침 및 의료 </a:t>
          </a:r>
          <a:r>
            <a:rPr lang="ko-KR" altLang="en-US" sz="1400" dirty="0" smtClean="0">
              <a:latin typeface="나눔스퀘어라운드 Regular" pitchFamily="50" charset="-127"/>
              <a:ea typeface="나눔스퀘어라운드 Regular" pitchFamily="50" charset="-127"/>
            </a:rPr>
            <a:t>지침서를</a:t>
          </a:r>
          <a:endParaRPr lang="en-US" altLang="ko-KR" sz="1400" dirty="0" smtClean="0">
            <a:latin typeface="나눔스퀘어라운드 Regular" pitchFamily="50" charset="-127"/>
            <a:ea typeface="나눔스퀘어라운드 Regular" pitchFamily="50" charset="-127"/>
          </a:endParaRPr>
        </a:p>
        <a:p>
          <a:pPr algn="ctr" latinLnBrk="1"/>
          <a:r>
            <a:rPr lang="ko-KR" altLang="en-US" sz="1400" dirty="0" smtClean="0">
              <a:latin typeface="나눔스퀘어라운드 Regular" pitchFamily="50" charset="-127"/>
              <a:ea typeface="나눔스퀘어라운드 Regular" pitchFamily="50" charset="-127"/>
            </a:rPr>
            <a:t> </a:t>
          </a:r>
          <a:r>
            <a:rPr lang="ko-KR" altLang="en-US" sz="1400" dirty="0" smtClean="0">
              <a:latin typeface="나눔스퀘어라운드 Regular" pitchFamily="50" charset="-127"/>
              <a:ea typeface="나눔스퀘어라운드 Regular" pitchFamily="50" charset="-127"/>
            </a:rPr>
            <a:t>개발하여 </a:t>
          </a:r>
          <a:r>
            <a:rPr lang="ko-KR" altLang="en-US" sz="1400" dirty="0" smtClean="0">
              <a:latin typeface="나눔스퀘어라운드 Regular" pitchFamily="50" charset="-127"/>
              <a:ea typeface="나눔스퀘어라운드 Regular" pitchFamily="50" charset="-127"/>
            </a:rPr>
            <a:t>제공</a:t>
          </a:r>
          <a:endParaRPr lang="ko-KR" altLang="en-US" sz="1400" dirty="0">
            <a:latin typeface="나눔스퀘어라운드 Regular" pitchFamily="50" charset="-127"/>
            <a:ea typeface="나눔스퀘어라운드 Regular" pitchFamily="50" charset="-127"/>
          </a:endParaRPr>
        </a:p>
      </dgm:t>
    </dgm:pt>
    <dgm:pt modelId="{C85E52CE-5B5D-436B-A5D5-FAB7BC18B6D7}" type="parTrans" cxnId="{4E397E09-2CFA-4F73-B3F3-1FF857178D44}">
      <dgm:prSet/>
      <dgm:spPr/>
      <dgm:t>
        <a:bodyPr/>
        <a:lstStyle/>
        <a:p>
          <a:pPr latinLnBrk="1"/>
          <a:endParaRPr lang="ko-KR" altLang="en-US"/>
        </a:p>
      </dgm:t>
    </dgm:pt>
    <dgm:pt modelId="{C3280A9C-60FB-441C-AB23-192A39CB576C}" type="sibTrans" cxnId="{4E397E09-2CFA-4F73-B3F3-1FF857178D44}">
      <dgm:prSet/>
      <dgm:spPr/>
      <dgm:t>
        <a:bodyPr/>
        <a:lstStyle/>
        <a:p>
          <a:pPr latinLnBrk="1"/>
          <a:endParaRPr lang="ko-KR" altLang="en-US"/>
        </a:p>
      </dgm:t>
    </dgm:pt>
    <dgm:pt modelId="{12696A3A-7D9B-4A2D-8FEE-578894B82219}">
      <dgm:prSet phldrT="[텍스트]" custT="1"/>
      <dgm:spPr>
        <a:solidFill>
          <a:schemeClr val="tx2">
            <a:lumMod val="90000"/>
          </a:schemeClr>
        </a:solidFill>
      </dgm:spPr>
      <dgm:t>
        <a:bodyPr/>
        <a:lstStyle/>
        <a:p>
          <a:pPr latinLnBrk="1"/>
          <a:r>
            <a:rPr lang="ko-KR" altLang="en-US" sz="1600" b="1" dirty="0" smtClean="0">
              <a:solidFill>
                <a:schemeClr val="tx1"/>
              </a:solidFill>
              <a:effectLst/>
              <a:latin typeface="나눔스퀘어라운드 Regular" pitchFamily="50" charset="-127"/>
              <a:ea typeface="나눔스퀘어라운드 Regular" pitchFamily="50" charset="-127"/>
            </a:rPr>
            <a:t>일 본</a:t>
          </a:r>
          <a:endParaRPr lang="ko-KR" altLang="en-US" sz="1600" b="1" dirty="0">
            <a:solidFill>
              <a:schemeClr val="tx1"/>
            </a:solidFill>
            <a:effectLst/>
          </a:endParaRPr>
        </a:p>
      </dgm:t>
    </dgm:pt>
    <dgm:pt modelId="{A89AB631-7D97-42ED-B8ED-BAAD6CAA44ED}" type="parTrans" cxnId="{55A32C88-4F94-4FE9-9963-0D8D974394B7}">
      <dgm:prSet/>
      <dgm:spPr/>
      <dgm:t>
        <a:bodyPr/>
        <a:lstStyle/>
        <a:p>
          <a:pPr latinLnBrk="1"/>
          <a:endParaRPr lang="ko-KR" altLang="en-US"/>
        </a:p>
      </dgm:t>
    </dgm:pt>
    <dgm:pt modelId="{6AB7D978-7232-4B1D-86E6-C5286C91B194}" type="sibTrans" cxnId="{55A32C88-4F94-4FE9-9963-0D8D974394B7}">
      <dgm:prSet/>
      <dgm:spPr/>
      <dgm:t>
        <a:bodyPr/>
        <a:lstStyle/>
        <a:p>
          <a:pPr latinLnBrk="1"/>
          <a:endParaRPr lang="ko-KR" altLang="en-US"/>
        </a:p>
      </dgm:t>
    </dgm:pt>
    <dgm:pt modelId="{677CCE96-1BE0-4DFA-B4E1-B3F1E275B0A5}">
      <dgm:prSet phldrT="[텍스트]" custT="1"/>
      <dgm:spPr/>
      <dgm:t>
        <a:bodyPr/>
        <a:lstStyle/>
        <a:p>
          <a:pPr latinLnBrk="1"/>
          <a:r>
            <a:rPr lang="en-US" altLang="ko-KR" sz="1400" dirty="0" smtClean="0">
              <a:latin typeface="나눔스퀘어라운드 Regular" pitchFamily="50" charset="-127"/>
              <a:ea typeface="나눔스퀘어라운드 Regular" pitchFamily="50" charset="-127"/>
            </a:rPr>
            <a:t>70</a:t>
          </a:r>
          <a:r>
            <a:rPr lang="ko-KR" altLang="en-US" sz="1400" dirty="0" smtClean="0">
              <a:latin typeface="나눔스퀘어라운드 Regular" pitchFamily="50" charset="-127"/>
              <a:ea typeface="나눔스퀘어라운드 Regular" pitchFamily="50" charset="-127"/>
            </a:rPr>
            <a:t>세 이상 고령운전자들에 대해 면허 갱신 주기를 차등화</a:t>
          </a:r>
          <a:endParaRPr lang="ko-KR" altLang="en-US" sz="1400" dirty="0">
            <a:latin typeface="나눔스퀘어라운드 Regular" pitchFamily="50" charset="-127"/>
            <a:ea typeface="나눔스퀘어라운드 Regular" pitchFamily="50" charset="-127"/>
          </a:endParaRPr>
        </a:p>
      </dgm:t>
    </dgm:pt>
    <dgm:pt modelId="{45A7D4AE-C1D3-41FC-A276-95E5CA73CD73}" type="parTrans" cxnId="{56F5C6B3-A7EC-427E-8A59-9CEDB4080F61}">
      <dgm:prSet/>
      <dgm:spPr/>
      <dgm:t>
        <a:bodyPr/>
        <a:lstStyle/>
        <a:p>
          <a:pPr latinLnBrk="1"/>
          <a:endParaRPr lang="ko-KR" altLang="en-US"/>
        </a:p>
      </dgm:t>
    </dgm:pt>
    <dgm:pt modelId="{ED8492EB-66FA-4701-8AEB-7F975FC3FD8E}" type="sibTrans" cxnId="{56F5C6B3-A7EC-427E-8A59-9CEDB4080F61}">
      <dgm:prSet/>
      <dgm:spPr/>
      <dgm:t>
        <a:bodyPr/>
        <a:lstStyle/>
        <a:p>
          <a:pPr latinLnBrk="1"/>
          <a:endParaRPr lang="ko-KR" altLang="en-US"/>
        </a:p>
      </dgm:t>
    </dgm:pt>
    <dgm:pt modelId="{A9244D1E-1762-4489-A291-9AE7319439C4}">
      <dgm:prSet phldrT="[텍스트]" custT="1"/>
      <dgm:spPr/>
      <dgm:t>
        <a:bodyPr/>
        <a:lstStyle/>
        <a:p>
          <a:pPr latinLnBrk="1"/>
          <a:r>
            <a:rPr lang="en-US" altLang="ko-KR" sz="1400" dirty="0" smtClean="0">
              <a:latin typeface="나눔스퀘어라운드 Regular" pitchFamily="50" charset="-127"/>
              <a:ea typeface="나눔스퀘어라운드 Regular" pitchFamily="50" charset="-127"/>
            </a:rPr>
            <a:t>70</a:t>
          </a:r>
          <a:r>
            <a:rPr lang="ko-KR" altLang="en-US" sz="1400" dirty="0" smtClean="0">
              <a:latin typeface="나눔스퀘어라운드 Regular" pitchFamily="50" charset="-127"/>
              <a:ea typeface="나눔스퀘어라운드 Regular" pitchFamily="50" charset="-127"/>
            </a:rPr>
            <a:t>세 미만은 </a:t>
          </a:r>
          <a:r>
            <a:rPr lang="en-US" altLang="ko-KR" sz="1400" dirty="0" smtClean="0">
              <a:latin typeface="나눔스퀘어라운드 Regular" pitchFamily="50" charset="-127"/>
              <a:ea typeface="나눔스퀘어라운드 Regular" pitchFamily="50" charset="-127"/>
            </a:rPr>
            <a:t>5</a:t>
          </a:r>
          <a:r>
            <a:rPr lang="ko-KR" altLang="en-US" sz="1400" dirty="0" smtClean="0">
              <a:latin typeface="나눔스퀘어라운드 Regular" pitchFamily="50" charset="-127"/>
              <a:ea typeface="나눔스퀘어라운드 Regular" pitchFamily="50" charset="-127"/>
            </a:rPr>
            <a:t>년</a:t>
          </a:r>
          <a:r>
            <a:rPr lang="en-US" altLang="ko-KR" sz="1400" dirty="0" smtClean="0">
              <a:latin typeface="나눔스퀘어라운드 Regular" pitchFamily="50" charset="-127"/>
              <a:ea typeface="나눔스퀘어라운드 Regular" pitchFamily="50" charset="-127"/>
            </a:rPr>
            <a:t>, </a:t>
          </a:r>
        </a:p>
        <a:p>
          <a:pPr latinLnBrk="1"/>
          <a:r>
            <a:rPr lang="en-US" altLang="ko-KR" sz="1400" dirty="0" smtClean="0">
              <a:latin typeface="나눔스퀘어라운드 Regular" pitchFamily="50" charset="-127"/>
              <a:ea typeface="나눔스퀘어라운드 Regular" pitchFamily="50" charset="-127"/>
            </a:rPr>
            <a:t>70</a:t>
          </a:r>
          <a:r>
            <a:rPr lang="ko-KR" altLang="en-US" sz="1400" dirty="0" smtClean="0">
              <a:latin typeface="나눔스퀘어라운드 Regular" pitchFamily="50" charset="-127"/>
              <a:ea typeface="나눔스퀘어라운드 Regular" pitchFamily="50" charset="-127"/>
            </a:rPr>
            <a:t>세는 </a:t>
          </a:r>
          <a:r>
            <a:rPr lang="en-US" altLang="ko-KR" sz="1400" dirty="0" smtClean="0">
              <a:latin typeface="나눔스퀘어라운드 Regular" pitchFamily="50" charset="-127"/>
              <a:ea typeface="나눔스퀘어라운드 Regular" pitchFamily="50" charset="-127"/>
            </a:rPr>
            <a:t>4</a:t>
          </a:r>
          <a:r>
            <a:rPr lang="ko-KR" altLang="en-US" sz="1400" dirty="0" smtClean="0">
              <a:latin typeface="나눔스퀘어라운드 Regular" pitchFamily="50" charset="-127"/>
              <a:ea typeface="나눔스퀘어라운드 Regular" pitchFamily="50" charset="-127"/>
            </a:rPr>
            <a:t>년</a:t>
          </a:r>
          <a:r>
            <a:rPr lang="en-US" altLang="ko-KR" sz="1400" dirty="0" smtClean="0">
              <a:latin typeface="나눔스퀘어라운드 Regular" pitchFamily="50" charset="-127"/>
              <a:ea typeface="나눔스퀘어라운드 Regular" pitchFamily="50" charset="-127"/>
            </a:rPr>
            <a:t>, </a:t>
          </a:r>
        </a:p>
        <a:p>
          <a:pPr latinLnBrk="1"/>
          <a:r>
            <a:rPr lang="en-US" altLang="ko-KR" sz="1400" dirty="0" smtClean="0">
              <a:latin typeface="나눔스퀘어라운드 Regular" pitchFamily="50" charset="-127"/>
              <a:ea typeface="나눔스퀘어라운드 Regular" pitchFamily="50" charset="-127"/>
            </a:rPr>
            <a:t>71</a:t>
          </a:r>
          <a:r>
            <a:rPr lang="ko-KR" altLang="en-US" sz="1400" dirty="0" smtClean="0">
              <a:latin typeface="나눔스퀘어라운드 Regular" pitchFamily="50" charset="-127"/>
              <a:ea typeface="나눔스퀘어라운드 Regular" pitchFamily="50" charset="-127"/>
            </a:rPr>
            <a:t>세 이상은 </a:t>
          </a:r>
          <a:r>
            <a:rPr lang="en-US" altLang="ko-KR" sz="1400" dirty="0" smtClean="0">
              <a:latin typeface="나눔스퀘어라운드 Regular" pitchFamily="50" charset="-127"/>
              <a:ea typeface="나눔스퀘어라운드 Regular" pitchFamily="50" charset="-127"/>
            </a:rPr>
            <a:t>3</a:t>
          </a:r>
          <a:r>
            <a:rPr lang="ko-KR" altLang="en-US" sz="1400" dirty="0" smtClean="0">
              <a:latin typeface="나눔스퀘어라운드 Regular" pitchFamily="50" charset="-127"/>
              <a:ea typeface="나눔스퀘어라운드 Regular" pitchFamily="50" charset="-127"/>
            </a:rPr>
            <a:t>년</a:t>
          </a:r>
          <a:endParaRPr lang="ko-KR" altLang="en-US" sz="1400" dirty="0">
            <a:latin typeface="나눔스퀘어라운드 Regular" pitchFamily="50" charset="-127"/>
            <a:ea typeface="나눔스퀘어라운드 Regular" pitchFamily="50" charset="-127"/>
          </a:endParaRPr>
        </a:p>
      </dgm:t>
    </dgm:pt>
    <dgm:pt modelId="{7C265765-A265-49F1-A0E9-BC8576CAE15A}" type="parTrans" cxnId="{EF62F72C-302F-40BE-BD8E-43353024916B}">
      <dgm:prSet/>
      <dgm:spPr/>
      <dgm:t>
        <a:bodyPr/>
        <a:lstStyle/>
        <a:p>
          <a:pPr latinLnBrk="1"/>
          <a:endParaRPr lang="ko-KR" altLang="en-US"/>
        </a:p>
      </dgm:t>
    </dgm:pt>
    <dgm:pt modelId="{E3978D44-B818-4DA4-8F03-346DE5796E05}" type="sibTrans" cxnId="{EF62F72C-302F-40BE-BD8E-43353024916B}">
      <dgm:prSet/>
      <dgm:spPr/>
      <dgm:t>
        <a:bodyPr/>
        <a:lstStyle/>
        <a:p>
          <a:pPr latinLnBrk="1"/>
          <a:endParaRPr lang="ko-KR" altLang="en-US"/>
        </a:p>
      </dgm:t>
    </dgm:pt>
    <dgm:pt modelId="{1BB8EF78-51E9-46E4-871D-1ACB4F6CC7EC}">
      <dgm:prSet phldrT="[텍스트]" custT="1"/>
      <dgm:spPr/>
      <dgm:t>
        <a:bodyPr/>
        <a:lstStyle/>
        <a:p>
          <a:pPr algn="ctr" latinLnBrk="1"/>
          <a:r>
            <a:rPr lang="ko-KR" altLang="en-US" sz="1400" dirty="0" smtClean="0">
              <a:latin typeface="나눔스퀘어라운드 Regular" pitchFamily="50" charset="-127"/>
              <a:ea typeface="나눔스퀘어라운드 Regular" pitchFamily="50" charset="-127"/>
            </a:rPr>
            <a:t>교차로</a:t>
          </a:r>
          <a:r>
            <a:rPr lang="en-US" altLang="ko-KR" sz="1400" dirty="0" smtClean="0">
              <a:latin typeface="나눔스퀘어라운드 Regular" pitchFamily="50" charset="-127"/>
              <a:ea typeface="나눔스퀘어라운드 Regular" pitchFamily="50" charset="-127"/>
            </a:rPr>
            <a:t>, </a:t>
          </a:r>
          <a:r>
            <a:rPr lang="ko-KR" altLang="en-US" sz="1400" dirty="0" smtClean="0">
              <a:latin typeface="나눔스퀘어라운드 Regular" pitchFamily="50" charset="-127"/>
              <a:ea typeface="나눔스퀘어라운드 Regular" pitchFamily="50" charset="-127"/>
            </a:rPr>
            <a:t>고속도로</a:t>
          </a:r>
          <a:r>
            <a:rPr lang="en-US" altLang="ko-KR" sz="1400" dirty="0" smtClean="0">
              <a:latin typeface="나눔스퀘어라운드 Regular" pitchFamily="50" charset="-127"/>
              <a:ea typeface="나눔스퀘어라운드 Regular" pitchFamily="50" charset="-127"/>
            </a:rPr>
            <a:t>, </a:t>
          </a:r>
          <a:r>
            <a:rPr lang="ko-KR" altLang="en-US" sz="1400" dirty="0" err="1" smtClean="0">
              <a:latin typeface="나눔스퀘어라운드 Regular" pitchFamily="50" charset="-127"/>
              <a:ea typeface="나눔스퀘어라운드 Regular" pitchFamily="50" charset="-127"/>
            </a:rPr>
            <a:t>입출구</a:t>
          </a:r>
          <a:r>
            <a:rPr lang="ko-KR" altLang="en-US" sz="1400" dirty="0" smtClean="0">
              <a:latin typeface="나눔스퀘어라운드 Regular" pitchFamily="50" charset="-127"/>
              <a:ea typeface="나눔스퀘어라운드 Regular" pitchFamily="50" charset="-127"/>
            </a:rPr>
            <a:t> 신규도로에</a:t>
          </a:r>
          <a:endParaRPr lang="en-US" altLang="ko-KR" sz="1400" dirty="0" smtClean="0">
            <a:latin typeface="나눔스퀘어라운드 Regular" pitchFamily="50" charset="-127"/>
            <a:ea typeface="나눔스퀘어라운드 Regular" pitchFamily="50" charset="-127"/>
          </a:endParaRPr>
        </a:p>
        <a:p>
          <a:pPr algn="ctr" latinLnBrk="1"/>
          <a:r>
            <a:rPr lang="ko-KR" altLang="en-US" sz="1400" dirty="0" smtClean="0">
              <a:latin typeface="나눔스퀘어라운드 Regular" pitchFamily="50" charset="-127"/>
              <a:ea typeface="나눔스퀘어라운드 Regular" pitchFamily="50" charset="-127"/>
            </a:rPr>
            <a:t> 고령운전자 안전을 위한 </a:t>
          </a:r>
          <a:endParaRPr lang="en-US" altLang="ko-KR" sz="1400" dirty="0" smtClean="0">
            <a:latin typeface="나눔스퀘어라운드 Regular" pitchFamily="50" charset="-127"/>
            <a:ea typeface="나눔스퀘어라운드 Regular" pitchFamily="50" charset="-127"/>
          </a:endParaRPr>
        </a:p>
        <a:p>
          <a:pPr algn="ctr" latinLnBrk="1"/>
          <a:r>
            <a:rPr lang="ko-KR" altLang="en-US" sz="1400" dirty="0" smtClean="0">
              <a:latin typeface="나눔스퀘어라운드 Regular" pitchFamily="50" charset="-127"/>
              <a:ea typeface="나눔스퀘어라운드 Regular" pitchFamily="50" charset="-127"/>
            </a:rPr>
            <a:t>도로 디자인을 행정 지침화</a:t>
          </a:r>
          <a:r>
            <a:rPr lang="en-US" altLang="ko-KR" sz="1400" dirty="0" smtClean="0">
              <a:latin typeface="나눔스퀘어라운드 Regular" pitchFamily="50" charset="-127"/>
              <a:ea typeface="나눔스퀘어라운드 Regular" pitchFamily="50" charset="-127"/>
            </a:rPr>
            <a:t>.</a:t>
          </a:r>
          <a:endParaRPr lang="ko-KR" altLang="en-US" sz="1400" dirty="0">
            <a:latin typeface="나눔스퀘어라운드 Regular" pitchFamily="50" charset="-127"/>
            <a:ea typeface="나눔스퀘어라운드 Regular" pitchFamily="50" charset="-127"/>
          </a:endParaRPr>
        </a:p>
      </dgm:t>
    </dgm:pt>
    <dgm:pt modelId="{CCEB9681-541F-4BED-BCCC-A93249C0AE02}" type="parTrans" cxnId="{C9CDB7D6-9404-4DE7-A402-4A77AF38DEE3}">
      <dgm:prSet/>
      <dgm:spPr/>
      <dgm:t>
        <a:bodyPr/>
        <a:lstStyle/>
        <a:p>
          <a:pPr latinLnBrk="1"/>
          <a:endParaRPr lang="ko-KR" altLang="en-US"/>
        </a:p>
      </dgm:t>
    </dgm:pt>
    <dgm:pt modelId="{865C3FB5-2A22-46FE-ABF6-302CA5AB79EC}" type="sibTrans" cxnId="{C9CDB7D6-9404-4DE7-A402-4A77AF38DEE3}">
      <dgm:prSet/>
      <dgm:spPr/>
      <dgm:t>
        <a:bodyPr/>
        <a:lstStyle/>
        <a:p>
          <a:pPr latinLnBrk="1"/>
          <a:endParaRPr lang="ko-KR" altLang="en-US"/>
        </a:p>
      </dgm:t>
    </dgm:pt>
    <dgm:pt modelId="{473B2348-8A5A-4D48-8D7A-0E89B09D446E}">
      <dgm:prSet custT="1"/>
      <dgm:spPr/>
      <dgm:t>
        <a:bodyPr/>
        <a:lstStyle/>
        <a:p>
          <a:pPr latinLnBrk="1"/>
          <a:r>
            <a:rPr lang="en-US" altLang="ko-KR" sz="1400" dirty="0" smtClean="0">
              <a:latin typeface="나눔스퀘어라운드 Regular" pitchFamily="50" charset="-127"/>
              <a:ea typeface="나눔스퀘어라운드 Regular" pitchFamily="50" charset="-127"/>
            </a:rPr>
            <a:t>70~74</a:t>
          </a:r>
          <a:r>
            <a:rPr lang="ko-KR" altLang="en-US" sz="1400" dirty="0" smtClean="0">
              <a:latin typeface="나눔스퀘어라운드 Regular" pitchFamily="50" charset="-127"/>
              <a:ea typeface="나눔스퀘어라운드 Regular" pitchFamily="50" charset="-127"/>
            </a:rPr>
            <a:t>세 운전자들은 고령자 운전 교육도 이수</a:t>
          </a:r>
          <a:endParaRPr lang="en-US" altLang="ko-KR" sz="1400" dirty="0" smtClean="0">
            <a:latin typeface="나눔스퀘어라운드 Regular" pitchFamily="50" charset="-127"/>
            <a:ea typeface="나눔스퀘어라운드 Regular" pitchFamily="50" charset="-127"/>
          </a:endParaRPr>
        </a:p>
        <a:p>
          <a:pPr latinLnBrk="1"/>
          <a:r>
            <a:rPr lang="en-US" altLang="ko-KR" sz="1400" dirty="0" smtClean="0">
              <a:latin typeface="나눔스퀘어라운드 Regular" pitchFamily="50" charset="-127"/>
              <a:ea typeface="나눔스퀘어라운드 Regular" pitchFamily="50" charset="-127"/>
            </a:rPr>
            <a:t>75</a:t>
          </a:r>
          <a:r>
            <a:rPr lang="ko-KR" altLang="en-US" sz="1400" dirty="0" smtClean="0">
              <a:latin typeface="나눔스퀘어라운드 Regular" pitchFamily="50" charset="-127"/>
              <a:ea typeface="나눔스퀘어라운드 Regular" pitchFamily="50" charset="-127"/>
            </a:rPr>
            <a:t>세 이상 운전자는  인지 기능 검사를 통과해야 함</a:t>
          </a:r>
          <a:endParaRPr lang="ko-KR" altLang="en-US" sz="1400" dirty="0"/>
        </a:p>
      </dgm:t>
    </dgm:pt>
    <dgm:pt modelId="{91F797D9-47FA-48AC-8F1A-0DF2C51D85D7}" type="parTrans" cxnId="{0A0749EB-AE06-4585-B2BD-B692FD290A10}">
      <dgm:prSet/>
      <dgm:spPr/>
      <dgm:t>
        <a:bodyPr/>
        <a:lstStyle/>
        <a:p>
          <a:pPr latinLnBrk="1"/>
          <a:endParaRPr lang="ko-KR" altLang="en-US"/>
        </a:p>
      </dgm:t>
    </dgm:pt>
    <dgm:pt modelId="{CBA32DD5-B5E1-4FE0-ABA7-BDF473BBD551}" type="sibTrans" cxnId="{0A0749EB-AE06-4585-B2BD-B692FD290A10}">
      <dgm:prSet/>
      <dgm:spPr/>
      <dgm:t>
        <a:bodyPr/>
        <a:lstStyle/>
        <a:p>
          <a:pPr latinLnBrk="1"/>
          <a:endParaRPr lang="ko-KR" altLang="en-US"/>
        </a:p>
      </dgm:t>
    </dgm:pt>
    <dgm:pt modelId="{F227CF7A-14CD-4525-B04D-B96D3602D1AB}" type="pres">
      <dgm:prSet presAssocID="{23E2D07D-D737-47DB-BDCD-006BE8FA1505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14BE935-0093-4558-A96B-2D0A213A09D5}" type="pres">
      <dgm:prSet presAssocID="{9FD06E6A-FD65-40AF-9F55-5DCD863D60CD}" presName="root" presStyleCnt="0"/>
      <dgm:spPr/>
    </dgm:pt>
    <dgm:pt modelId="{CC1523B0-F445-45CA-9979-2240CD54B8CB}" type="pres">
      <dgm:prSet presAssocID="{9FD06E6A-FD65-40AF-9F55-5DCD863D60CD}" presName="rootComposite" presStyleCnt="0"/>
      <dgm:spPr/>
    </dgm:pt>
    <dgm:pt modelId="{176CA07C-39EF-4420-8DBE-06EE0C72C408}" type="pres">
      <dgm:prSet presAssocID="{9FD06E6A-FD65-40AF-9F55-5DCD863D60CD}" presName="rootText" presStyleLbl="node1" presStyleIdx="0" presStyleCnt="2" custScaleX="122708"/>
      <dgm:spPr/>
      <dgm:t>
        <a:bodyPr/>
        <a:lstStyle/>
        <a:p>
          <a:pPr latinLnBrk="1"/>
          <a:endParaRPr lang="ko-KR" altLang="en-US"/>
        </a:p>
      </dgm:t>
    </dgm:pt>
    <dgm:pt modelId="{99E0EC8C-9AC7-46AB-B8AB-5A756E842A66}" type="pres">
      <dgm:prSet presAssocID="{9FD06E6A-FD65-40AF-9F55-5DCD863D60CD}" presName="rootConnector" presStyleLbl="node1" presStyleIdx="0" presStyleCnt="2"/>
      <dgm:spPr/>
      <dgm:t>
        <a:bodyPr/>
        <a:lstStyle/>
        <a:p>
          <a:pPr latinLnBrk="1"/>
          <a:endParaRPr lang="ko-KR" altLang="en-US"/>
        </a:p>
      </dgm:t>
    </dgm:pt>
    <dgm:pt modelId="{B753BB8C-9DFC-44F5-943E-BBAF69E50324}" type="pres">
      <dgm:prSet presAssocID="{9FD06E6A-FD65-40AF-9F55-5DCD863D60CD}" presName="childShape" presStyleCnt="0"/>
      <dgm:spPr/>
    </dgm:pt>
    <dgm:pt modelId="{957CEC70-7080-4ABF-99D1-603CD94D5253}" type="pres">
      <dgm:prSet presAssocID="{51B6AAFF-151E-43D8-AA71-FE8825700601}" presName="Name13" presStyleLbl="parChTrans1D2" presStyleIdx="0" presStyleCnt="6"/>
      <dgm:spPr/>
      <dgm:t>
        <a:bodyPr/>
        <a:lstStyle/>
        <a:p>
          <a:pPr latinLnBrk="1"/>
          <a:endParaRPr lang="ko-KR" altLang="en-US"/>
        </a:p>
      </dgm:t>
    </dgm:pt>
    <dgm:pt modelId="{009001D4-108F-4992-BAAB-CA0AFF6A46C3}" type="pres">
      <dgm:prSet presAssocID="{C5B9F330-DF7B-4D2E-9F70-04356115026D}" presName="childText" presStyleLbl="bgAcc1" presStyleIdx="0" presStyleCnt="6" custScaleX="238680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D50541E-5E40-45F6-BEA7-0CC9950AF91D}" type="pres">
      <dgm:prSet presAssocID="{C85E52CE-5B5D-436B-A5D5-FAB7BC18B6D7}" presName="Name13" presStyleLbl="parChTrans1D2" presStyleIdx="1" presStyleCnt="6"/>
      <dgm:spPr/>
      <dgm:t>
        <a:bodyPr/>
        <a:lstStyle/>
        <a:p>
          <a:pPr latinLnBrk="1"/>
          <a:endParaRPr lang="ko-KR" altLang="en-US"/>
        </a:p>
      </dgm:t>
    </dgm:pt>
    <dgm:pt modelId="{406FA48E-3716-45D6-A5AC-8AAC6C71BFDE}" type="pres">
      <dgm:prSet presAssocID="{D7670017-D0ED-4905-B96B-8C89977A355B}" presName="childText" presStyleLbl="bgAcc1" presStyleIdx="1" presStyleCnt="6" custScaleX="238680" custScaleY="136902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38D2BC1-62FD-43E3-B216-6C2AC6F20EAC}" type="pres">
      <dgm:prSet presAssocID="{CCEB9681-541F-4BED-BCCC-A93249C0AE02}" presName="Name13" presStyleLbl="parChTrans1D2" presStyleIdx="2" presStyleCnt="6"/>
      <dgm:spPr/>
    </dgm:pt>
    <dgm:pt modelId="{C996996C-D688-496F-96CF-46FF8A688B96}" type="pres">
      <dgm:prSet presAssocID="{1BB8EF78-51E9-46E4-871D-1ACB4F6CC7EC}" presName="childText" presStyleLbl="bgAcc1" presStyleIdx="2" presStyleCnt="6" custScaleX="235237" custScaleY="119836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B488333-A4A0-45B5-84DB-2747139CC09A}" type="pres">
      <dgm:prSet presAssocID="{12696A3A-7D9B-4A2D-8FEE-578894B82219}" presName="root" presStyleCnt="0"/>
      <dgm:spPr/>
    </dgm:pt>
    <dgm:pt modelId="{38094B8E-83F0-4F49-8796-58F6EEB88E52}" type="pres">
      <dgm:prSet presAssocID="{12696A3A-7D9B-4A2D-8FEE-578894B82219}" presName="rootComposite" presStyleCnt="0"/>
      <dgm:spPr/>
    </dgm:pt>
    <dgm:pt modelId="{230B1365-C856-4DAF-B73C-48A18ED194F0}" type="pres">
      <dgm:prSet presAssocID="{12696A3A-7D9B-4A2D-8FEE-578894B82219}" presName="rootText" presStyleLbl="node1" presStyleIdx="1" presStyleCnt="2"/>
      <dgm:spPr/>
      <dgm:t>
        <a:bodyPr/>
        <a:lstStyle/>
        <a:p>
          <a:pPr latinLnBrk="1"/>
          <a:endParaRPr lang="ko-KR" altLang="en-US"/>
        </a:p>
      </dgm:t>
    </dgm:pt>
    <dgm:pt modelId="{923B6FD2-D456-412E-BAB4-DCAE34B379B1}" type="pres">
      <dgm:prSet presAssocID="{12696A3A-7D9B-4A2D-8FEE-578894B82219}" presName="rootConnector" presStyleLbl="node1" presStyleIdx="1" presStyleCnt="2"/>
      <dgm:spPr/>
      <dgm:t>
        <a:bodyPr/>
        <a:lstStyle/>
        <a:p>
          <a:pPr latinLnBrk="1"/>
          <a:endParaRPr lang="ko-KR" altLang="en-US"/>
        </a:p>
      </dgm:t>
    </dgm:pt>
    <dgm:pt modelId="{E67CBC40-5DC9-476B-A440-19909A45019A}" type="pres">
      <dgm:prSet presAssocID="{12696A3A-7D9B-4A2D-8FEE-578894B82219}" presName="childShape" presStyleCnt="0"/>
      <dgm:spPr/>
    </dgm:pt>
    <dgm:pt modelId="{0D4A7BFB-66C1-41C2-A021-8DC1010DC54F}" type="pres">
      <dgm:prSet presAssocID="{45A7D4AE-C1D3-41FC-A276-95E5CA73CD73}" presName="Name13" presStyleLbl="parChTrans1D2" presStyleIdx="3" presStyleCnt="6"/>
      <dgm:spPr/>
      <dgm:t>
        <a:bodyPr/>
        <a:lstStyle/>
        <a:p>
          <a:pPr latinLnBrk="1"/>
          <a:endParaRPr lang="ko-KR" altLang="en-US"/>
        </a:p>
      </dgm:t>
    </dgm:pt>
    <dgm:pt modelId="{DA5D5A33-8CA6-4B18-A27C-946FC08A57E6}" type="pres">
      <dgm:prSet presAssocID="{677CCE96-1BE0-4DFA-B4E1-B3F1E275B0A5}" presName="childText" presStyleLbl="bgAcc1" presStyleIdx="3" presStyleCnt="6" custScaleX="222404" custLinFactNeighborY="-13166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CD21FA8-8759-438B-9DDE-64AD7281CB7E}" type="pres">
      <dgm:prSet presAssocID="{7C265765-A265-49F1-A0E9-BC8576CAE15A}" presName="Name13" presStyleLbl="parChTrans1D2" presStyleIdx="4" presStyleCnt="6"/>
      <dgm:spPr/>
      <dgm:t>
        <a:bodyPr/>
        <a:lstStyle/>
        <a:p>
          <a:pPr latinLnBrk="1"/>
          <a:endParaRPr lang="ko-KR" altLang="en-US"/>
        </a:p>
      </dgm:t>
    </dgm:pt>
    <dgm:pt modelId="{6AF9689C-8358-4657-8020-E76905E94E95}" type="pres">
      <dgm:prSet presAssocID="{A9244D1E-1762-4489-A291-9AE7319439C4}" presName="childText" presStyleLbl="bgAcc1" presStyleIdx="4" presStyleCnt="6" custScaleX="219974" custScaleY="133023" custLinFactNeighborX="83" custLinFactNeighborY="-2614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7367378-8AD4-4968-8EBF-816BF711630F}" type="pres">
      <dgm:prSet presAssocID="{91F797D9-47FA-48AC-8F1A-0DF2C51D85D7}" presName="Name13" presStyleLbl="parChTrans1D2" presStyleIdx="5" presStyleCnt="6"/>
      <dgm:spPr/>
    </dgm:pt>
    <dgm:pt modelId="{626F55F1-472E-4DAB-A3D2-6ED909299D49}" type="pres">
      <dgm:prSet presAssocID="{473B2348-8A5A-4D48-8D7A-0E89B09D446E}" presName="childText" presStyleLbl="bgAcc1" presStyleIdx="5" presStyleCnt="6" custScaleX="222404" custScaleY="161387" custLinFactNeighborY="-3768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56F5C6B3-A7EC-427E-8A59-9CEDB4080F61}" srcId="{12696A3A-7D9B-4A2D-8FEE-578894B82219}" destId="{677CCE96-1BE0-4DFA-B4E1-B3F1E275B0A5}" srcOrd="0" destOrd="0" parTransId="{45A7D4AE-C1D3-41FC-A276-95E5CA73CD73}" sibTransId="{ED8492EB-66FA-4701-8AEB-7F975FC3FD8E}"/>
    <dgm:cxn modelId="{A6669B15-9B19-4226-A112-660E55665492}" type="presOf" srcId="{91F797D9-47FA-48AC-8F1A-0DF2C51D85D7}" destId="{C7367378-8AD4-4968-8EBF-816BF711630F}" srcOrd="0" destOrd="0" presId="urn:microsoft.com/office/officeart/2005/8/layout/hierarchy3"/>
    <dgm:cxn modelId="{EB9028CC-918B-4D16-BF57-0262F0505513}" type="presOf" srcId="{CCEB9681-541F-4BED-BCCC-A93249C0AE02}" destId="{438D2BC1-62FD-43E3-B216-6C2AC6F20EAC}" srcOrd="0" destOrd="0" presId="urn:microsoft.com/office/officeart/2005/8/layout/hierarchy3"/>
    <dgm:cxn modelId="{377599BE-7A6A-463F-AAEB-B1B93BC4231F}" type="presOf" srcId="{9FD06E6A-FD65-40AF-9F55-5DCD863D60CD}" destId="{176CA07C-39EF-4420-8DBE-06EE0C72C408}" srcOrd="0" destOrd="0" presId="urn:microsoft.com/office/officeart/2005/8/layout/hierarchy3"/>
    <dgm:cxn modelId="{1284863B-91AA-484E-91FB-0FB530ACB6B6}" type="presOf" srcId="{C5B9F330-DF7B-4D2E-9F70-04356115026D}" destId="{009001D4-108F-4992-BAAB-CA0AFF6A46C3}" srcOrd="0" destOrd="0" presId="urn:microsoft.com/office/officeart/2005/8/layout/hierarchy3"/>
    <dgm:cxn modelId="{A368A113-9A9C-46DE-A743-37A554736FC5}" type="presOf" srcId="{9FD06E6A-FD65-40AF-9F55-5DCD863D60CD}" destId="{99E0EC8C-9AC7-46AB-B8AB-5A756E842A66}" srcOrd="1" destOrd="0" presId="urn:microsoft.com/office/officeart/2005/8/layout/hierarchy3"/>
    <dgm:cxn modelId="{BC5A9723-618A-4A63-B6D5-53C2A0D519B0}" type="presOf" srcId="{23E2D07D-D737-47DB-BDCD-006BE8FA1505}" destId="{F227CF7A-14CD-4525-B04D-B96D3602D1AB}" srcOrd="0" destOrd="0" presId="urn:microsoft.com/office/officeart/2005/8/layout/hierarchy3"/>
    <dgm:cxn modelId="{FD8E531E-A64A-4E66-9D08-0D30206AC697}" type="presOf" srcId="{473B2348-8A5A-4D48-8D7A-0E89B09D446E}" destId="{626F55F1-472E-4DAB-A3D2-6ED909299D49}" srcOrd="0" destOrd="0" presId="urn:microsoft.com/office/officeart/2005/8/layout/hierarchy3"/>
    <dgm:cxn modelId="{F1995DC4-5EAE-4087-89ED-63EB6685A10E}" type="presOf" srcId="{12696A3A-7D9B-4A2D-8FEE-578894B82219}" destId="{923B6FD2-D456-412E-BAB4-DCAE34B379B1}" srcOrd="1" destOrd="0" presId="urn:microsoft.com/office/officeart/2005/8/layout/hierarchy3"/>
    <dgm:cxn modelId="{11C8658A-2DEE-4B91-BE60-AF8A37EE977F}" type="presOf" srcId="{C85E52CE-5B5D-436B-A5D5-FAB7BC18B6D7}" destId="{3D50541E-5E40-45F6-BEA7-0CC9950AF91D}" srcOrd="0" destOrd="0" presId="urn:microsoft.com/office/officeart/2005/8/layout/hierarchy3"/>
    <dgm:cxn modelId="{34496651-CE6E-4F5F-AB07-2BB8491358EC}" type="presOf" srcId="{7C265765-A265-49F1-A0E9-BC8576CAE15A}" destId="{9CD21FA8-8759-438B-9DDE-64AD7281CB7E}" srcOrd="0" destOrd="0" presId="urn:microsoft.com/office/officeart/2005/8/layout/hierarchy3"/>
    <dgm:cxn modelId="{3CA2CD24-6F0F-4573-8E8D-E1F7ABCA8A5A}" type="presOf" srcId="{677CCE96-1BE0-4DFA-B4E1-B3F1E275B0A5}" destId="{DA5D5A33-8CA6-4B18-A27C-946FC08A57E6}" srcOrd="0" destOrd="0" presId="urn:microsoft.com/office/officeart/2005/8/layout/hierarchy3"/>
    <dgm:cxn modelId="{4E397E09-2CFA-4F73-B3F3-1FF857178D44}" srcId="{9FD06E6A-FD65-40AF-9F55-5DCD863D60CD}" destId="{D7670017-D0ED-4905-B96B-8C89977A355B}" srcOrd="1" destOrd="0" parTransId="{C85E52CE-5B5D-436B-A5D5-FAB7BC18B6D7}" sibTransId="{C3280A9C-60FB-441C-AB23-192A39CB576C}"/>
    <dgm:cxn modelId="{906462EF-015B-4607-A983-C99393B8ED40}" type="presOf" srcId="{A9244D1E-1762-4489-A291-9AE7319439C4}" destId="{6AF9689C-8358-4657-8020-E76905E94E95}" srcOrd="0" destOrd="0" presId="urn:microsoft.com/office/officeart/2005/8/layout/hierarchy3"/>
    <dgm:cxn modelId="{EF62F72C-302F-40BE-BD8E-43353024916B}" srcId="{12696A3A-7D9B-4A2D-8FEE-578894B82219}" destId="{A9244D1E-1762-4489-A291-9AE7319439C4}" srcOrd="1" destOrd="0" parTransId="{7C265765-A265-49F1-A0E9-BC8576CAE15A}" sibTransId="{E3978D44-B818-4DA4-8F03-346DE5796E05}"/>
    <dgm:cxn modelId="{57DB5300-C270-4C69-9D79-B5EE26D00F80}" type="presOf" srcId="{51B6AAFF-151E-43D8-AA71-FE8825700601}" destId="{957CEC70-7080-4ABF-99D1-603CD94D5253}" srcOrd="0" destOrd="0" presId="urn:microsoft.com/office/officeart/2005/8/layout/hierarchy3"/>
    <dgm:cxn modelId="{C3B9CD5F-DB36-43A9-A61A-6D33E0E7B0E6}" type="presOf" srcId="{D7670017-D0ED-4905-B96B-8C89977A355B}" destId="{406FA48E-3716-45D6-A5AC-8AAC6C71BFDE}" srcOrd="0" destOrd="0" presId="urn:microsoft.com/office/officeart/2005/8/layout/hierarchy3"/>
    <dgm:cxn modelId="{8AD8E508-4CDF-49DE-8885-773BB4CDB673}" type="presOf" srcId="{1BB8EF78-51E9-46E4-871D-1ACB4F6CC7EC}" destId="{C996996C-D688-496F-96CF-46FF8A688B96}" srcOrd="0" destOrd="0" presId="urn:microsoft.com/office/officeart/2005/8/layout/hierarchy3"/>
    <dgm:cxn modelId="{6E520FE8-8850-40A7-A6FD-7CB123CEE21C}" srcId="{9FD06E6A-FD65-40AF-9F55-5DCD863D60CD}" destId="{C5B9F330-DF7B-4D2E-9F70-04356115026D}" srcOrd="0" destOrd="0" parTransId="{51B6AAFF-151E-43D8-AA71-FE8825700601}" sibTransId="{D136BFB4-CECF-4C95-ACDC-39E95900060C}"/>
    <dgm:cxn modelId="{C9CDB7D6-9404-4DE7-A402-4A77AF38DEE3}" srcId="{9FD06E6A-FD65-40AF-9F55-5DCD863D60CD}" destId="{1BB8EF78-51E9-46E4-871D-1ACB4F6CC7EC}" srcOrd="2" destOrd="0" parTransId="{CCEB9681-541F-4BED-BCCC-A93249C0AE02}" sibTransId="{865C3FB5-2A22-46FE-ABF6-302CA5AB79EC}"/>
    <dgm:cxn modelId="{50325CBC-F5AE-4BF3-B3BA-AD0E868C080A}" srcId="{23E2D07D-D737-47DB-BDCD-006BE8FA1505}" destId="{9FD06E6A-FD65-40AF-9F55-5DCD863D60CD}" srcOrd="0" destOrd="0" parTransId="{4896CDFE-ABD2-407C-9C60-5202591B1A58}" sibTransId="{950F3067-12EE-49A8-851B-F6EA0A343E66}"/>
    <dgm:cxn modelId="{3D936DC7-042D-4E20-B7C6-9E2BB80F800E}" type="presOf" srcId="{45A7D4AE-C1D3-41FC-A276-95E5CA73CD73}" destId="{0D4A7BFB-66C1-41C2-A021-8DC1010DC54F}" srcOrd="0" destOrd="0" presId="urn:microsoft.com/office/officeart/2005/8/layout/hierarchy3"/>
    <dgm:cxn modelId="{33977D98-0D45-4195-8DAD-831FFC636ECB}" type="presOf" srcId="{12696A3A-7D9B-4A2D-8FEE-578894B82219}" destId="{230B1365-C856-4DAF-B73C-48A18ED194F0}" srcOrd="0" destOrd="0" presId="urn:microsoft.com/office/officeart/2005/8/layout/hierarchy3"/>
    <dgm:cxn modelId="{55A32C88-4F94-4FE9-9963-0D8D974394B7}" srcId="{23E2D07D-D737-47DB-BDCD-006BE8FA1505}" destId="{12696A3A-7D9B-4A2D-8FEE-578894B82219}" srcOrd="1" destOrd="0" parTransId="{A89AB631-7D97-42ED-B8ED-BAAD6CAA44ED}" sibTransId="{6AB7D978-7232-4B1D-86E6-C5286C91B194}"/>
    <dgm:cxn modelId="{0A0749EB-AE06-4585-B2BD-B692FD290A10}" srcId="{12696A3A-7D9B-4A2D-8FEE-578894B82219}" destId="{473B2348-8A5A-4D48-8D7A-0E89B09D446E}" srcOrd="2" destOrd="0" parTransId="{91F797D9-47FA-48AC-8F1A-0DF2C51D85D7}" sibTransId="{CBA32DD5-B5E1-4FE0-ABA7-BDF473BBD551}"/>
    <dgm:cxn modelId="{00814C84-4182-42FA-997C-892AA2B41792}" type="presParOf" srcId="{F227CF7A-14CD-4525-B04D-B96D3602D1AB}" destId="{014BE935-0093-4558-A96B-2D0A213A09D5}" srcOrd="0" destOrd="0" presId="urn:microsoft.com/office/officeart/2005/8/layout/hierarchy3"/>
    <dgm:cxn modelId="{65D2BEDA-AB25-4590-9322-66BC223C26E9}" type="presParOf" srcId="{014BE935-0093-4558-A96B-2D0A213A09D5}" destId="{CC1523B0-F445-45CA-9979-2240CD54B8CB}" srcOrd="0" destOrd="0" presId="urn:microsoft.com/office/officeart/2005/8/layout/hierarchy3"/>
    <dgm:cxn modelId="{E05F6DC2-FF18-4BB2-80BA-11F3CC4369DC}" type="presParOf" srcId="{CC1523B0-F445-45CA-9979-2240CD54B8CB}" destId="{176CA07C-39EF-4420-8DBE-06EE0C72C408}" srcOrd="0" destOrd="0" presId="urn:microsoft.com/office/officeart/2005/8/layout/hierarchy3"/>
    <dgm:cxn modelId="{3CA427A1-1AE1-4BB1-B6B9-5330D9FC579C}" type="presParOf" srcId="{CC1523B0-F445-45CA-9979-2240CD54B8CB}" destId="{99E0EC8C-9AC7-46AB-B8AB-5A756E842A66}" srcOrd="1" destOrd="0" presId="urn:microsoft.com/office/officeart/2005/8/layout/hierarchy3"/>
    <dgm:cxn modelId="{1A84C1F4-6262-4A1B-955E-54133D51DCA0}" type="presParOf" srcId="{014BE935-0093-4558-A96B-2D0A213A09D5}" destId="{B753BB8C-9DFC-44F5-943E-BBAF69E50324}" srcOrd="1" destOrd="0" presId="urn:microsoft.com/office/officeart/2005/8/layout/hierarchy3"/>
    <dgm:cxn modelId="{879DE59E-3D96-494F-A703-A2F5173ABF54}" type="presParOf" srcId="{B753BB8C-9DFC-44F5-943E-BBAF69E50324}" destId="{957CEC70-7080-4ABF-99D1-603CD94D5253}" srcOrd="0" destOrd="0" presId="urn:microsoft.com/office/officeart/2005/8/layout/hierarchy3"/>
    <dgm:cxn modelId="{FDEE36A4-F295-4B22-BC1D-2D828565777F}" type="presParOf" srcId="{B753BB8C-9DFC-44F5-943E-BBAF69E50324}" destId="{009001D4-108F-4992-BAAB-CA0AFF6A46C3}" srcOrd="1" destOrd="0" presId="urn:microsoft.com/office/officeart/2005/8/layout/hierarchy3"/>
    <dgm:cxn modelId="{56CAA06B-4D2F-4F76-9E50-3B302CDE3A24}" type="presParOf" srcId="{B753BB8C-9DFC-44F5-943E-BBAF69E50324}" destId="{3D50541E-5E40-45F6-BEA7-0CC9950AF91D}" srcOrd="2" destOrd="0" presId="urn:microsoft.com/office/officeart/2005/8/layout/hierarchy3"/>
    <dgm:cxn modelId="{E6FB31AA-3F1B-414B-9A5C-7079A3B15CF1}" type="presParOf" srcId="{B753BB8C-9DFC-44F5-943E-BBAF69E50324}" destId="{406FA48E-3716-45D6-A5AC-8AAC6C71BFDE}" srcOrd="3" destOrd="0" presId="urn:microsoft.com/office/officeart/2005/8/layout/hierarchy3"/>
    <dgm:cxn modelId="{9A52D42E-0B94-4759-B616-CF6044188311}" type="presParOf" srcId="{B753BB8C-9DFC-44F5-943E-BBAF69E50324}" destId="{438D2BC1-62FD-43E3-B216-6C2AC6F20EAC}" srcOrd="4" destOrd="0" presId="urn:microsoft.com/office/officeart/2005/8/layout/hierarchy3"/>
    <dgm:cxn modelId="{02803801-73C9-4312-8865-880BA941DAD9}" type="presParOf" srcId="{B753BB8C-9DFC-44F5-943E-BBAF69E50324}" destId="{C996996C-D688-496F-96CF-46FF8A688B96}" srcOrd="5" destOrd="0" presId="urn:microsoft.com/office/officeart/2005/8/layout/hierarchy3"/>
    <dgm:cxn modelId="{EB590AC5-A5C9-463E-B656-85C1022C89BB}" type="presParOf" srcId="{F227CF7A-14CD-4525-B04D-B96D3602D1AB}" destId="{9B488333-A4A0-45B5-84DB-2747139CC09A}" srcOrd="1" destOrd="0" presId="urn:microsoft.com/office/officeart/2005/8/layout/hierarchy3"/>
    <dgm:cxn modelId="{3CB4735B-5704-407C-82B7-32A2765419F6}" type="presParOf" srcId="{9B488333-A4A0-45B5-84DB-2747139CC09A}" destId="{38094B8E-83F0-4F49-8796-58F6EEB88E52}" srcOrd="0" destOrd="0" presId="urn:microsoft.com/office/officeart/2005/8/layout/hierarchy3"/>
    <dgm:cxn modelId="{195C7886-BC21-45CB-94FB-6C32FA67AC09}" type="presParOf" srcId="{38094B8E-83F0-4F49-8796-58F6EEB88E52}" destId="{230B1365-C856-4DAF-B73C-48A18ED194F0}" srcOrd="0" destOrd="0" presId="urn:microsoft.com/office/officeart/2005/8/layout/hierarchy3"/>
    <dgm:cxn modelId="{EBF64994-077D-4FAC-B37B-ACDF881DD630}" type="presParOf" srcId="{38094B8E-83F0-4F49-8796-58F6EEB88E52}" destId="{923B6FD2-D456-412E-BAB4-DCAE34B379B1}" srcOrd="1" destOrd="0" presId="urn:microsoft.com/office/officeart/2005/8/layout/hierarchy3"/>
    <dgm:cxn modelId="{C2FFFDC0-FCB9-48BF-A8EF-EBAC51C3D02F}" type="presParOf" srcId="{9B488333-A4A0-45B5-84DB-2747139CC09A}" destId="{E67CBC40-5DC9-476B-A440-19909A45019A}" srcOrd="1" destOrd="0" presId="urn:microsoft.com/office/officeart/2005/8/layout/hierarchy3"/>
    <dgm:cxn modelId="{0F20FF74-085F-4086-A6C7-A7A11432414B}" type="presParOf" srcId="{E67CBC40-5DC9-476B-A440-19909A45019A}" destId="{0D4A7BFB-66C1-41C2-A021-8DC1010DC54F}" srcOrd="0" destOrd="0" presId="urn:microsoft.com/office/officeart/2005/8/layout/hierarchy3"/>
    <dgm:cxn modelId="{C26EABE8-7CB1-44CA-8DA3-6252EA506243}" type="presParOf" srcId="{E67CBC40-5DC9-476B-A440-19909A45019A}" destId="{DA5D5A33-8CA6-4B18-A27C-946FC08A57E6}" srcOrd="1" destOrd="0" presId="urn:microsoft.com/office/officeart/2005/8/layout/hierarchy3"/>
    <dgm:cxn modelId="{7BC42583-45CD-482C-8F70-4A5D404E111F}" type="presParOf" srcId="{E67CBC40-5DC9-476B-A440-19909A45019A}" destId="{9CD21FA8-8759-438B-9DDE-64AD7281CB7E}" srcOrd="2" destOrd="0" presId="urn:microsoft.com/office/officeart/2005/8/layout/hierarchy3"/>
    <dgm:cxn modelId="{8181E790-FA03-4F44-AF6E-653F23FC368D}" type="presParOf" srcId="{E67CBC40-5DC9-476B-A440-19909A45019A}" destId="{6AF9689C-8358-4657-8020-E76905E94E95}" srcOrd="3" destOrd="0" presId="urn:microsoft.com/office/officeart/2005/8/layout/hierarchy3"/>
    <dgm:cxn modelId="{108D467A-7D4A-4CF0-A468-74F070C3CF67}" type="presParOf" srcId="{E67CBC40-5DC9-476B-A440-19909A45019A}" destId="{C7367378-8AD4-4968-8EBF-816BF711630F}" srcOrd="4" destOrd="0" presId="urn:microsoft.com/office/officeart/2005/8/layout/hierarchy3"/>
    <dgm:cxn modelId="{82B5D525-304B-435A-8113-9D264C6535BD}" type="presParOf" srcId="{E67CBC40-5DC9-476B-A440-19909A45019A}" destId="{626F55F1-472E-4DAB-A3D2-6ED909299D49}" srcOrd="5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9A8274-CCA8-453D-B863-A57E94ECDBC0}">
      <dsp:nvSpPr>
        <dsp:cNvPr id="0" name=""/>
        <dsp:cNvSpPr/>
      </dsp:nvSpPr>
      <dsp:spPr>
        <a:xfrm>
          <a:off x="890339" y="2179"/>
          <a:ext cx="1459680" cy="81093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alpha val="9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6">
                <a:alpha val="9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600" b="1" kern="1200" dirty="0" smtClean="0">
              <a:effectLst/>
              <a:latin typeface="나눔스퀘어라운드 Regular" pitchFamily="50" charset="-127"/>
              <a:ea typeface="나눔스퀘어라운드 Regular" pitchFamily="50" charset="-127"/>
            </a:rPr>
            <a:t>분석 배경</a:t>
          </a:r>
          <a:endParaRPr lang="ko-KR" altLang="en-US" sz="1600" b="1" kern="1200" dirty="0">
            <a:effectLst/>
            <a:latin typeface="나눔스퀘어라운드 Regular" pitchFamily="50" charset="-127"/>
            <a:ea typeface="나눔스퀘어라운드 Regular" pitchFamily="50" charset="-127"/>
          </a:endParaRPr>
        </a:p>
      </dsp:txBody>
      <dsp:txXfrm>
        <a:off x="914090" y="25930"/>
        <a:ext cx="1412178" cy="763431"/>
      </dsp:txXfrm>
    </dsp:sp>
    <dsp:sp modelId="{E91062E8-99CC-44BD-9351-B502B345AF00}">
      <dsp:nvSpPr>
        <dsp:cNvPr id="0" name=""/>
        <dsp:cNvSpPr/>
      </dsp:nvSpPr>
      <dsp:spPr>
        <a:xfrm rot="5400000">
          <a:off x="1468129" y="833387"/>
          <a:ext cx="304100" cy="36492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6">
                <a:shade val="9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6">
                <a:shade val="9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1200" b="1" kern="1200">
            <a:solidFill>
              <a:schemeClr val="tx1"/>
            </a:solidFill>
            <a:effectLst/>
            <a:latin typeface="나눔스퀘어라운드 Regular" pitchFamily="50" charset="-127"/>
            <a:ea typeface="나눔스퀘어라운드 Regular" pitchFamily="50" charset="-127"/>
          </a:endParaRPr>
        </a:p>
      </dsp:txBody>
      <dsp:txXfrm rot="-5400000">
        <a:off x="1510703" y="863797"/>
        <a:ext cx="218952" cy="212870"/>
      </dsp:txXfrm>
    </dsp:sp>
    <dsp:sp modelId="{230E31F1-27F3-4DE4-B02A-3B5184FC2BC5}">
      <dsp:nvSpPr>
        <dsp:cNvPr id="0" name=""/>
        <dsp:cNvSpPr/>
      </dsp:nvSpPr>
      <dsp:spPr>
        <a:xfrm>
          <a:off x="890339" y="1218580"/>
          <a:ext cx="1459680" cy="81093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alpha val="90000"/>
                <a:hueOff val="0"/>
                <a:satOff val="0"/>
                <a:lumOff val="0"/>
                <a:alphaOff val="-13333"/>
                <a:tint val="100000"/>
                <a:shade val="100000"/>
                <a:satMod val="130000"/>
              </a:schemeClr>
            </a:gs>
            <a:gs pos="100000">
              <a:schemeClr val="accent6">
                <a:alpha val="90000"/>
                <a:hueOff val="0"/>
                <a:satOff val="0"/>
                <a:lumOff val="0"/>
                <a:alphaOff val="-13333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600" b="1" kern="1200" dirty="0" smtClean="0">
              <a:effectLst/>
              <a:latin typeface="나눔스퀘어라운드 Regular" pitchFamily="50" charset="-127"/>
              <a:ea typeface="나눔스퀘어라운드 Regular" pitchFamily="50" charset="-127"/>
            </a:rPr>
            <a:t>국내 현황</a:t>
          </a:r>
          <a:endParaRPr lang="ko-KR" altLang="en-US" sz="1600" b="1" kern="1200" dirty="0">
            <a:effectLst/>
            <a:latin typeface="나눔스퀘어라운드 Regular" pitchFamily="50" charset="-127"/>
            <a:ea typeface="나눔스퀘어라운드 Regular" pitchFamily="50" charset="-127"/>
          </a:endParaRPr>
        </a:p>
      </dsp:txBody>
      <dsp:txXfrm>
        <a:off x="914090" y="1242331"/>
        <a:ext cx="1412178" cy="763431"/>
      </dsp:txXfrm>
    </dsp:sp>
    <dsp:sp modelId="{C2D88C38-DF2E-4119-A6AF-A5704DF7B5C9}">
      <dsp:nvSpPr>
        <dsp:cNvPr id="0" name=""/>
        <dsp:cNvSpPr/>
      </dsp:nvSpPr>
      <dsp:spPr>
        <a:xfrm rot="5400000">
          <a:off x="1468129" y="2049787"/>
          <a:ext cx="304100" cy="36492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6">
                <a:shade val="90000"/>
                <a:hueOff val="16429"/>
                <a:satOff val="888"/>
                <a:lumOff val="7642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6">
                <a:shade val="90000"/>
                <a:hueOff val="16429"/>
                <a:satOff val="888"/>
                <a:lumOff val="7642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1200" b="1" kern="1200">
            <a:solidFill>
              <a:schemeClr val="tx1"/>
            </a:solidFill>
            <a:effectLst/>
            <a:latin typeface="나눔스퀘어라운드 Regular" pitchFamily="50" charset="-127"/>
            <a:ea typeface="나눔스퀘어라운드 Regular" pitchFamily="50" charset="-127"/>
          </a:endParaRPr>
        </a:p>
      </dsp:txBody>
      <dsp:txXfrm rot="-5400000">
        <a:off x="1510703" y="2080197"/>
        <a:ext cx="218952" cy="212870"/>
      </dsp:txXfrm>
    </dsp:sp>
    <dsp:sp modelId="{9F16BD47-EAE8-427E-A8D7-A9EC2202457B}">
      <dsp:nvSpPr>
        <dsp:cNvPr id="0" name=""/>
        <dsp:cNvSpPr/>
      </dsp:nvSpPr>
      <dsp:spPr>
        <a:xfrm>
          <a:off x="890339" y="2434981"/>
          <a:ext cx="1459680" cy="81093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alpha val="90000"/>
                <a:hueOff val="0"/>
                <a:satOff val="0"/>
                <a:lumOff val="0"/>
                <a:alphaOff val="-26667"/>
                <a:tint val="100000"/>
                <a:shade val="100000"/>
                <a:satMod val="130000"/>
              </a:schemeClr>
            </a:gs>
            <a:gs pos="100000">
              <a:schemeClr val="accent6">
                <a:alpha val="90000"/>
                <a:hueOff val="0"/>
                <a:satOff val="0"/>
                <a:lumOff val="0"/>
                <a:alphaOff val="-26667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600" b="1" kern="1200" dirty="0" smtClean="0">
              <a:effectLst/>
              <a:latin typeface="나눔스퀘어라운드 Regular" pitchFamily="50" charset="-127"/>
              <a:ea typeface="나눔스퀘어라운드 Regular" pitchFamily="50" charset="-127"/>
            </a:rPr>
            <a:t>데이터 분석</a:t>
          </a:r>
          <a:endParaRPr lang="ko-KR" altLang="en-US" sz="1600" b="1" kern="1200" dirty="0">
            <a:effectLst/>
            <a:latin typeface="나눔스퀘어라운드 Regular" pitchFamily="50" charset="-127"/>
            <a:ea typeface="나눔스퀘어라운드 Regular" pitchFamily="50" charset="-127"/>
          </a:endParaRPr>
        </a:p>
      </dsp:txBody>
      <dsp:txXfrm>
        <a:off x="914090" y="2458732"/>
        <a:ext cx="1412178" cy="763431"/>
      </dsp:txXfrm>
    </dsp:sp>
    <dsp:sp modelId="{9C800C99-20C3-4E22-8952-E9E9E9B6CDB7}">
      <dsp:nvSpPr>
        <dsp:cNvPr id="0" name=""/>
        <dsp:cNvSpPr/>
      </dsp:nvSpPr>
      <dsp:spPr>
        <a:xfrm rot="5400000">
          <a:off x="1468129" y="3266188"/>
          <a:ext cx="304100" cy="36492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6">
                <a:shade val="90000"/>
                <a:hueOff val="32858"/>
                <a:satOff val="1776"/>
                <a:lumOff val="15284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6">
                <a:shade val="90000"/>
                <a:hueOff val="32858"/>
                <a:satOff val="1776"/>
                <a:lumOff val="15284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1200" b="1" kern="1200">
            <a:solidFill>
              <a:schemeClr val="tx1"/>
            </a:solidFill>
            <a:effectLst/>
            <a:latin typeface="나눔스퀘어라운드 Regular" pitchFamily="50" charset="-127"/>
            <a:ea typeface="나눔스퀘어라운드 Regular" pitchFamily="50" charset="-127"/>
          </a:endParaRPr>
        </a:p>
      </dsp:txBody>
      <dsp:txXfrm rot="-5400000">
        <a:off x="1510703" y="3296598"/>
        <a:ext cx="218952" cy="212870"/>
      </dsp:txXfrm>
    </dsp:sp>
    <dsp:sp modelId="{0D045EFF-A2BC-41A6-9E6A-126E422A24BA}">
      <dsp:nvSpPr>
        <dsp:cNvPr id="0" name=""/>
        <dsp:cNvSpPr/>
      </dsp:nvSpPr>
      <dsp:spPr>
        <a:xfrm>
          <a:off x="890339" y="3651382"/>
          <a:ext cx="1459680" cy="81093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alpha val="90000"/>
                <a:hueOff val="0"/>
                <a:satOff val="0"/>
                <a:lumOff val="0"/>
                <a:alphaOff val="-40000"/>
                <a:tint val="100000"/>
                <a:shade val="100000"/>
                <a:satMod val="130000"/>
              </a:schemeClr>
            </a:gs>
            <a:gs pos="100000">
              <a:schemeClr val="accent6">
                <a:alpha val="90000"/>
                <a:hueOff val="0"/>
                <a:satOff val="0"/>
                <a:lumOff val="0"/>
                <a:alphaOff val="-4000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600" b="1" kern="1200" dirty="0" smtClean="0">
              <a:effectLst/>
              <a:latin typeface="나눔스퀘어라운드 Regular" pitchFamily="50" charset="-127"/>
              <a:ea typeface="나눔스퀘어라운드 Regular" pitchFamily="50" charset="-127"/>
            </a:rPr>
            <a:t>정책 </a:t>
          </a:r>
          <a:r>
            <a:rPr lang="ko-KR" altLang="en-US" sz="1600" b="1" kern="1200" dirty="0" smtClean="0">
              <a:effectLst/>
              <a:latin typeface="나눔스퀘어라운드 Regular" pitchFamily="50" charset="-127"/>
              <a:ea typeface="나눔스퀘어라운드 Regular" pitchFamily="50" charset="-127"/>
            </a:rPr>
            <a:t>제시</a:t>
          </a:r>
          <a:endParaRPr lang="ko-KR" altLang="en-US" sz="1600" b="1" kern="1200" dirty="0">
            <a:effectLst/>
            <a:latin typeface="나눔스퀘어라운드 Regular" pitchFamily="50" charset="-127"/>
            <a:ea typeface="나눔스퀘어라운드 Regular" pitchFamily="50" charset="-127"/>
          </a:endParaRPr>
        </a:p>
      </dsp:txBody>
      <dsp:txXfrm>
        <a:off x="914090" y="3675133"/>
        <a:ext cx="1412178" cy="76343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9A8274-CCA8-453D-B863-A57E94ECDBC0}">
      <dsp:nvSpPr>
        <dsp:cNvPr id="0" name=""/>
        <dsp:cNvSpPr/>
      </dsp:nvSpPr>
      <dsp:spPr>
        <a:xfrm>
          <a:off x="0" y="3778"/>
          <a:ext cx="3240360" cy="70246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alpha val="9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6">
                <a:alpha val="9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 latinLnBrk="1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600" b="1" kern="1200" dirty="0" smtClean="0">
              <a:solidFill>
                <a:schemeClr val="tx1"/>
              </a:solidFill>
              <a:effectLst/>
              <a:latin typeface="나눔스퀘어라운드 Regular" pitchFamily="50" charset="-127"/>
              <a:ea typeface="나눔스퀘어라운드 Regular" pitchFamily="50" charset="-127"/>
            </a:rPr>
            <a:t>고령운전자 사고 증가</a:t>
          </a:r>
          <a:endParaRPr lang="en-US" altLang="ko-KR" sz="1600" b="1" kern="1200" dirty="0" smtClean="0">
            <a:solidFill>
              <a:schemeClr val="tx1"/>
            </a:solidFill>
            <a:effectLst/>
            <a:latin typeface="나눔스퀘어라운드 Regular" pitchFamily="50" charset="-127"/>
            <a:ea typeface="나눔스퀘어라운드 Regular" pitchFamily="50" charset="-127"/>
          </a:endParaRPr>
        </a:p>
        <a:p>
          <a:pPr lvl="0" algn="ctr" defTabSz="711200" latinLnBrk="1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600" b="1" kern="1200" dirty="0" smtClean="0">
              <a:solidFill>
                <a:schemeClr val="tx1"/>
              </a:solidFill>
              <a:effectLst/>
              <a:latin typeface="나눔스퀘어라운드 Regular" pitchFamily="50" charset="-127"/>
              <a:ea typeface="나눔스퀘어라운드 Regular" pitchFamily="50" charset="-127"/>
            </a:rPr>
            <a:t>자연적인 현상</a:t>
          </a:r>
          <a:r>
            <a:rPr lang="en-US" altLang="ko-KR" sz="1600" b="1" kern="1200" dirty="0" smtClean="0">
              <a:solidFill>
                <a:schemeClr val="tx1"/>
              </a:solidFill>
              <a:effectLst/>
              <a:latin typeface="나눔스퀘어라운드 Regular" pitchFamily="50" charset="-127"/>
              <a:ea typeface="나눔스퀘어라운드 Regular" pitchFamily="50" charset="-127"/>
            </a:rPr>
            <a:t>?</a:t>
          </a:r>
          <a:endParaRPr lang="ko-KR" altLang="en-US" sz="1600" b="1" kern="1200" dirty="0">
            <a:solidFill>
              <a:schemeClr val="tx1"/>
            </a:solidFill>
            <a:effectLst/>
            <a:latin typeface="나눔스퀘어라운드 Regular" pitchFamily="50" charset="-127"/>
            <a:ea typeface="나눔스퀘어라운드 Regular" pitchFamily="50" charset="-127"/>
          </a:endParaRPr>
        </a:p>
      </dsp:txBody>
      <dsp:txXfrm>
        <a:off x="20574" y="24352"/>
        <a:ext cx="3199212" cy="661314"/>
      </dsp:txXfrm>
    </dsp:sp>
    <dsp:sp modelId="{E91062E8-99CC-44BD-9351-B502B345AF00}">
      <dsp:nvSpPr>
        <dsp:cNvPr id="0" name=""/>
        <dsp:cNvSpPr/>
      </dsp:nvSpPr>
      <dsp:spPr>
        <a:xfrm rot="5400000">
          <a:off x="1488468" y="723802"/>
          <a:ext cx="263423" cy="31610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6">
                <a:shade val="9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6">
                <a:shade val="9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1000" b="1" kern="1200">
            <a:solidFill>
              <a:schemeClr val="tx1"/>
            </a:solidFill>
            <a:effectLst/>
            <a:latin typeface="나눔스퀘어라운드 Regular" pitchFamily="50" charset="-127"/>
            <a:ea typeface="나눔스퀘어라운드 Regular" pitchFamily="50" charset="-127"/>
          </a:endParaRPr>
        </a:p>
      </dsp:txBody>
      <dsp:txXfrm rot="-5400000">
        <a:off x="1525348" y="750145"/>
        <a:ext cx="189664" cy="184396"/>
      </dsp:txXfrm>
    </dsp:sp>
    <dsp:sp modelId="{230E31F1-27F3-4DE4-B02A-3B5184FC2BC5}">
      <dsp:nvSpPr>
        <dsp:cNvPr id="0" name=""/>
        <dsp:cNvSpPr/>
      </dsp:nvSpPr>
      <dsp:spPr>
        <a:xfrm>
          <a:off x="0" y="1057472"/>
          <a:ext cx="3240360" cy="70246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alpha val="90000"/>
                <a:hueOff val="0"/>
                <a:satOff val="0"/>
                <a:lumOff val="0"/>
                <a:alphaOff val="-13333"/>
                <a:tint val="100000"/>
                <a:shade val="100000"/>
                <a:satMod val="130000"/>
              </a:schemeClr>
            </a:gs>
            <a:gs pos="100000">
              <a:schemeClr val="accent6">
                <a:alpha val="90000"/>
                <a:hueOff val="0"/>
                <a:satOff val="0"/>
                <a:lumOff val="0"/>
                <a:alphaOff val="-13333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 latinLnBrk="1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600" b="1" kern="1200" dirty="0" smtClean="0">
              <a:solidFill>
                <a:schemeClr val="tx1"/>
              </a:solidFill>
              <a:effectLst/>
              <a:latin typeface="나눔스퀘어라운드 Regular" pitchFamily="50" charset="-127"/>
              <a:ea typeface="나눔스퀘어라운드 Regular" pitchFamily="50" charset="-127"/>
            </a:rPr>
            <a:t>고령운전사 사고 원인은</a:t>
          </a:r>
          <a:r>
            <a:rPr lang="en-US" altLang="ko-KR" sz="1600" b="1" kern="1200" dirty="0" smtClean="0">
              <a:solidFill>
                <a:schemeClr val="tx1"/>
              </a:solidFill>
              <a:effectLst/>
              <a:latin typeface="나눔스퀘어라운드 Regular" pitchFamily="50" charset="-127"/>
              <a:ea typeface="나눔스퀘어라운드 Regular" pitchFamily="50" charset="-127"/>
            </a:rPr>
            <a:t>?</a:t>
          </a:r>
          <a:endParaRPr lang="ko-KR" altLang="en-US" sz="1600" b="1" kern="1200" dirty="0">
            <a:solidFill>
              <a:schemeClr val="tx1"/>
            </a:solidFill>
            <a:effectLst/>
            <a:latin typeface="나눔스퀘어라운드 Regular" pitchFamily="50" charset="-127"/>
            <a:ea typeface="나눔스퀘어라운드 Regular" pitchFamily="50" charset="-127"/>
          </a:endParaRPr>
        </a:p>
      </dsp:txBody>
      <dsp:txXfrm>
        <a:off x="20574" y="1078046"/>
        <a:ext cx="3199212" cy="661314"/>
      </dsp:txXfrm>
    </dsp:sp>
    <dsp:sp modelId="{C2D88C38-DF2E-4119-A6AF-A5704DF7B5C9}">
      <dsp:nvSpPr>
        <dsp:cNvPr id="0" name=""/>
        <dsp:cNvSpPr/>
      </dsp:nvSpPr>
      <dsp:spPr>
        <a:xfrm rot="5400000">
          <a:off x="1488468" y="1777496"/>
          <a:ext cx="263423" cy="31610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6">
                <a:shade val="90000"/>
                <a:hueOff val="16429"/>
                <a:satOff val="888"/>
                <a:lumOff val="7642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6">
                <a:shade val="90000"/>
                <a:hueOff val="16429"/>
                <a:satOff val="888"/>
                <a:lumOff val="7642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1000" b="1" kern="1200">
            <a:solidFill>
              <a:schemeClr val="tx1"/>
            </a:solidFill>
            <a:effectLst/>
            <a:latin typeface="나눔스퀘어라운드 Regular" pitchFamily="50" charset="-127"/>
            <a:ea typeface="나눔스퀘어라운드 Regular" pitchFamily="50" charset="-127"/>
          </a:endParaRPr>
        </a:p>
      </dsp:txBody>
      <dsp:txXfrm rot="-5400000">
        <a:off x="1525348" y="1803839"/>
        <a:ext cx="189664" cy="184396"/>
      </dsp:txXfrm>
    </dsp:sp>
    <dsp:sp modelId="{9F16BD47-EAE8-427E-A8D7-A9EC2202457B}">
      <dsp:nvSpPr>
        <dsp:cNvPr id="0" name=""/>
        <dsp:cNvSpPr/>
      </dsp:nvSpPr>
      <dsp:spPr>
        <a:xfrm>
          <a:off x="0" y="2111166"/>
          <a:ext cx="3240360" cy="70246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alpha val="90000"/>
                <a:hueOff val="0"/>
                <a:satOff val="0"/>
                <a:lumOff val="0"/>
                <a:alphaOff val="-26667"/>
                <a:tint val="100000"/>
                <a:shade val="100000"/>
                <a:satMod val="130000"/>
              </a:schemeClr>
            </a:gs>
            <a:gs pos="100000">
              <a:schemeClr val="accent6">
                <a:alpha val="90000"/>
                <a:hueOff val="0"/>
                <a:satOff val="0"/>
                <a:lumOff val="0"/>
                <a:alphaOff val="-26667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 latinLnBrk="1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600" b="1" kern="1200" dirty="0" smtClean="0">
              <a:solidFill>
                <a:schemeClr val="tx1"/>
              </a:solidFill>
              <a:effectLst/>
              <a:latin typeface="나눔스퀘어라운드 Regular" pitchFamily="50" charset="-127"/>
              <a:ea typeface="나눔스퀘어라운드 Regular" pitchFamily="50" charset="-127"/>
            </a:rPr>
            <a:t>인지 반응 시간 증가</a:t>
          </a:r>
          <a:endParaRPr lang="ko-KR" altLang="en-US" sz="1600" b="1" kern="1200" dirty="0">
            <a:solidFill>
              <a:schemeClr val="tx1"/>
            </a:solidFill>
            <a:effectLst/>
            <a:latin typeface="나눔스퀘어라운드 Regular" pitchFamily="50" charset="-127"/>
            <a:ea typeface="나눔스퀘어라운드 Regular" pitchFamily="50" charset="-127"/>
          </a:endParaRPr>
        </a:p>
      </dsp:txBody>
      <dsp:txXfrm>
        <a:off x="20574" y="2131740"/>
        <a:ext cx="3199212" cy="661314"/>
      </dsp:txXfrm>
    </dsp:sp>
    <dsp:sp modelId="{9C800C99-20C3-4E22-8952-E9E9E9B6CDB7}">
      <dsp:nvSpPr>
        <dsp:cNvPr id="0" name=""/>
        <dsp:cNvSpPr/>
      </dsp:nvSpPr>
      <dsp:spPr>
        <a:xfrm rot="5400000">
          <a:off x="1488468" y="2831190"/>
          <a:ext cx="263423" cy="31610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6">
                <a:shade val="90000"/>
                <a:hueOff val="32858"/>
                <a:satOff val="1776"/>
                <a:lumOff val="15284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6">
                <a:shade val="90000"/>
                <a:hueOff val="32858"/>
                <a:satOff val="1776"/>
                <a:lumOff val="15284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1000" b="1" kern="1200">
            <a:solidFill>
              <a:schemeClr val="tx1"/>
            </a:solidFill>
            <a:effectLst/>
            <a:latin typeface="나눔스퀘어라운드 Regular" pitchFamily="50" charset="-127"/>
            <a:ea typeface="나눔스퀘어라운드 Regular" pitchFamily="50" charset="-127"/>
          </a:endParaRPr>
        </a:p>
      </dsp:txBody>
      <dsp:txXfrm rot="-5400000">
        <a:off x="1525348" y="2857533"/>
        <a:ext cx="189664" cy="184396"/>
      </dsp:txXfrm>
    </dsp:sp>
    <dsp:sp modelId="{0D045EFF-A2BC-41A6-9E6A-126E422A24BA}">
      <dsp:nvSpPr>
        <dsp:cNvPr id="0" name=""/>
        <dsp:cNvSpPr/>
      </dsp:nvSpPr>
      <dsp:spPr>
        <a:xfrm>
          <a:off x="0" y="3164860"/>
          <a:ext cx="3240360" cy="70246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alpha val="90000"/>
                <a:hueOff val="0"/>
                <a:satOff val="0"/>
                <a:lumOff val="0"/>
                <a:alphaOff val="-40000"/>
                <a:tint val="100000"/>
                <a:shade val="100000"/>
                <a:satMod val="130000"/>
              </a:schemeClr>
            </a:gs>
            <a:gs pos="100000">
              <a:schemeClr val="accent6">
                <a:alpha val="90000"/>
                <a:hueOff val="0"/>
                <a:satOff val="0"/>
                <a:lumOff val="0"/>
                <a:alphaOff val="-4000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 latinLnBrk="1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600" b="1" kern="1200" dirty="0" smtClean="0">
              <a:solidFill>
                <a:schemeClr val="tx1"/>
              </a:solidFill>
              <a:effectLst/>
              <a:latin typeface="나눔스퀘어라운드 Regular" pitchFamily="50" charset="-127"/>
              <a:ea typeface="나눔스퀘어라운드 Regular" pitchFamily="50" charset="-127"/>
            </a:rPr>
            <a:t>정책 제시</a:t>
          </a:r>
          <a:endParaRPr lang="ko-KR" altLang="en-US" sz="1600" b="1" kern="1200" dirty="0">
            <a:solidFill>
              <a:schemeClr val="tx1"/>
            </a:solidFill>
            <a:effectLst/>
            <a:latin typeface="나눔스퀘어라운드 Regular" pitchFamily="50" charset="-127"/>
            <a:ea typeface="나눔스퀘어라운드 Regular" pitchFamily="50" charset="-127"/>
          </a:endParaRPr>
        </a:p>
      </dsp:txBody>
      <dsp:txXfrm>
        <a:off x="20574" y="3185434"/>
        <a:ext cx="3199212" cy="66131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9A8274-CCA8-453D-B863-A57E94ECDBC0}">
      <dsp:nvSpPr>
        <dsp:cNvPr id="0" name=""/>
        <dsp:cNvSpPr/>
      </dsp:nvSpPr>
      <dsp:spPr>
        <a:xfrm>
          <a:off x="0" y="3778"/>
          <a:ext cx="3240360" cy="70246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alpha val="9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6">
                <a:alpha val="9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 latinLnBrk="1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600" b="1" kern="1200" dirty="0" smtClean="0">
              <a:solidFill>
                <a:schemeClr val="tx1"/>
              </a:solidFill>
              <a:effectLst/>
              <a:latin typeface="나눔스퀘어라운드 Regular" pitchFamily="50" charset="-127"/>
              <a:ea typeface="나눔스퀘어라운드 Regular" pitchFamily="50" charset="-127"/>
            </a:rPr>
            <a:t>고령운전자 사고 증가</a:t>
          </a:r>
          <a:endParaRPr lang="en-US" altLang="ko-KR" sz="1600" b="1" kern="1200" dirty="0" smtClean="0">
            <a:solidFill>
              <a:schemeClr val="tx1"/>
            </a:solidFill>
            <a:effectLst/>
            <a:latin typeface="나눔스퀘어라운드 Regular" pitchFamily="50" charset="-127"/>
            <a:ea typeface="나눔스퀘어라운드 Regular" pitchFamily="50" charset="-127"/>
          </a:endParaRPr>
        </a:p>
        <a:p>
          <a:pPr lvl="0" algn="ctr" defTabSz="711200" latinLnBrk="1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600" b="1" kern="1200" dirty="0" smtClean="0">
              <a:solidFill>
                <a:schemeClr val="tx1"/>
              </a:solidFill>
              <a:effectLst/>
              <a:latin typeface="나눔스퀘어라운드 Regular" pitchFamily="50" charset="-127"/>
              <a:ea typeface="나눔스퀘어라운드 Regular" pitchFamily="50" charset="-127"/>
            </a:rPr>
            <a:t>자연적인 현상</a:t>
          </a:r>
          <a:r>
            <a:rPr lang="en-US" altLang="ko-KR" sz="1600" b="1" kern="1200" dirty="0" smtClean="0">
              <a:solidFill>
                <a:schemeClr val="tx1"/>
              </a:solidFill>
              <a:effectLst/>
              <a:latin typeface="나눔스퀘어라운드 Regular" pitchFamily="50" charset="-127"/>
              <a:ea typeface="나눔스퀘어라운드 Regular" pitchFamily="50" charset="-127"/>
            </a:rPr>
            <a:t>?</a:t>
          </a:r>
          <a:endParaRPr lang="ko-KR" altLang="en-US" sz="1600" b="1" kern="1200" dirty="0">
            <a:solidFill>
              <a:schemeClr val="tx1"/>
            </a:solidFill>
            <a:effectLst/>
            <a:latin typeface="나눔스퀘어라운드 Regular" pitchFamily="50" charset="-127"/>
            <a:ea typeface="나눔스퀘어라운드 Regular" pitchFamily="50" charset="-127"/>
          </a:endParaRPr>
        </a:p>
      </dsp:txBody>
      <dsp:txXfrm>
        <a:off x="20574" y="24352"/>
        <a:ext cx="3199212" cy="661314"/>
      </dsp:txXfrm>
    </dsp:sp>
    <dsp:sp modelId="{E91062E8-99CC-44BD-9351-B502B345AF00}">
      <dsp:nvSpPr>
        <dsp:cNvPr id="0" name=""/>
        <dsp:cNvSpPr/>
      </dsp:nvSpPr>
      <dsp:spPr>
        <a:xfrm rot="5400000">
          <a:off x="1488468" y="723802"/>
          <a:ext cx="263423" cy="31610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6">
                <a:shade val="9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6">
                <a:shade val="9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1000" b="1" kern="1200">
            <a:solidFill>
              <a:schemeClr val="tx1"/>
            </a:solidFill>
            <a:effectLst/>
            <a:latin typeface="나눔스퀘어라운드 Regular" pitchFamily="50" charset="-127"/>
            <a:ea typeface="나눔스퀘어라운드 Regular" pitchFamily="50" charset="-127"/>
          </a:endParaRPr>
        </a:p>
      </dsp:txBody>
      <dsp:txXfrm rot="-5400000">
        <a:off x="1525348" y="750145"/>
        <a:ext cx="189664" cy="184396"/>
      </dsp:txXfrm>
    </dsp:sp>
    <dsp:sp modelId="{230E31F1-27F3-4DE4-B02A-3B5184FC2BC5}">
      <dsp:nvSpPr>
        <dsp:cNvPr id="0" name=""/>
        <dsp:cNvSpPr/>
      </dsp:nvSpPr>
      <dsp:spPr>
        <a:xfrm>
          <a:off x="0" y="1057472"/>
          <a:ext cx="3240360" cy="70246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alpha val="90000"/>
                <a:hueOff val="0"/>
                <a:satOff val="0"/>
                <a:lumOff val="0"/>
                <a:alphaOff val="-13333"/>
                <a:tint val="100000"/>
                <a:shade val="100000"/>
                <a:satMod val="130000"/>
              </a:schemeClr>
            </a:gs>
            <a:gs pos="100000">
              <a:schemeClr val="accent6">
                <a:alpha val="90000"/>
                <a:hueOff val="0"/>
                <a:satOff val="0"/>
                <a:lumOff val="0"/>
                <a:alphaOff val="-13333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 latinLnBrk="1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600" b="1" kern="1200" dirty="0" smtClean="0">
              <a:solidFill>
                <a:schemeClr val="tx1"/>
              </a:solidFill>
              <a:effectLst/>
              <a:latin typeface="나눔스퀘어라운드 Regular" pitchFamily="50" charset="-127"/>
              <a:ea typeface="나눔스퀘어라운드 Regular" pitchFamily="50" charset="-127"/>
            </a:rPr>
            <a:t>고령운전사 사고 원인은</a:t>
          </a:r>
          <a:r>
            <a:rPr lang="en-US" altLang="ko-KR" sz="1600" b="1" kern="1200" dirty="0" smtClean="0">
              <a:solidFill>
                <a:schemeClr val="tx1"/>
              </a:solidFill>
              <a:effectLst/>
              <a:latin typeface="나눔스퀘어라운드 Regular" pitchFamily="50" charset="-127"/>
              <a:ea typeface="나눔스퀘어라운드 Regular" pitchFamily="50" charset="-127"/>
            </a:rPr>
            <a:t>?</a:t>
          </a:r>
        </a:p>
      </dsp:txBody>
      <dsp:txXfrm>
        <a:off x="20574" y="1078046"/>
        <a:ext cx="3199212" cy="661314"/>
      </dsp:txXfrm>
    </dsp:sp>
    <dsp:sp modelId="{C2D88C38-DF2E-4119-A6AF-A5704DF7B5C9}">
      <dsp:nvSpPr>
        <dsp:cNvPr id="0" name=""/>
        <dsp:cNvSpPr/>
      </dsp:nvSpPr>
      <dsp:spPr>
        <a:xfrm rot="5400000">
          <a:off x="1488468" y="1777496"/>
          <a:ext cx="263423" cy="31610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6">
                <a:shade val="90000"/>
                <a:hueOff val="16429"/>
                <a:satOff val="888"/>
                <a:lumOff val="7642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6">
                <a:shade val="90000"/>
                <a:hueOff val="16429"/>
                <a:satOff val="888"/>
                <a:lumOff val="7642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1000" b="1" kern="1200">
            <a:solidFill>
              <a:schemeClr val="tx1"/>
            </a:solidFill>
            <a:effectLst/>
            <a:latin typeface="나눔스퀘어라운드 Regular" pitchFamily="50" charset="-127"/>
            <a:ea typeface="나눔스퀘어라운드 Regular" pitchFamily="50" charset="-127"/>
          </a:endParaRPr>
        </a:p>
      </dsp:txBody>
      <dsp:txXfrm rot="-5400000">
        <a:off x="1525348" y="1803839"/>
        <a:ext cx="189664" cy="184396"/>
      </dsp:txXfrm>
    </dsp:sp>
    <dsp:sp modelId="{9F16BD47-EAE8-427E-A8D7-A9EC2202457B}">
      <dsp:nvSpPr>
        <dsp:cNvPr id="0" name=""/>
        <dsp:cNvSpPr/>
      </dsp:nvSpPr>
      <dsp:spPr>
        <a:xfrm>
          <a:off x="0" y="2111166"/>
          <a:ext cx="3240360" cy="70246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alpha val="90000"/>
                <a:hueOff val="0"/>
                <a:satOff val="0"/>
                <a:lumOff val="0"/>
                <a:alphaOff val="-26667"/>
                <a:tint val="100000"/>
                <a:shade val="100000"/>
                <a:satMod val="130000"/>
              </a:schemeClr>
            </a:gs>
            <a:gs pos="100000">
              <a:schemeClr val="accent6">
                <a:alpha val="90000"/>
                <a:hueOff val="0"/>
                <a:satOff val="0"/>
                <a:lumOff val="0"/>
                <a:alphaOff val="-26667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 latinLnBrk="1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600" b="1" kern="1200" dirty="0" smtClean="0">
              <a:solidFill>
                <a:schemeClr val="tx1"/>
              </a:solidFill>
              <a:effectLst/>
              <a:latin typeface="나눔스퀘어라운드 Regular" pitchFamily="50" charset="-127"/>
              <a:ea typeface="나눔스퀘어라운드 Regular" pitchFamily="50" charset="-127"/>
            </a:rPr>
            <a:t>인지 반응 시간 증가</a:t>
          </a:r>
          <a:endParaRPr lang="ko-KR" altLang="en-US" sz="1600" b="1" kern="1200" dirty="0">
            <a:solidFill>
              <a:schemeClr val="tx1"/>
            </a:solidFill>
            <a:effectLst/>
            <a:latin typeface="나눔스퀘어라운드 Regular" pitchFamily="50" charset="-127"/>
            <a:ea typeface="나눔스퀘어라운드 Regular" pitchFamily="50" charset="-127"/>
          </a:endParaRPr>
        </a:p>
      </dsp:txBody>
      <dsp:txXfrm>
        <a:off x="20574" y="2131740"/>
        <a:ext cx="3199212" cy="661314"/>
      </dsp:txXfrm>
    </dsp:sp>
    <dsp:sp modelId="{9C800C99-20C3-4E22-8952-E9E9E9B6CDB7}">
      <dsp:nvSpPr>
        <dsp:cNvPr id="0" name=""/>
        <dsp:cNvSpPr/>
      </dsp:nvSpPr>
      <dsp:spPr>
        <a:xfrm rot="5400000">
          <a:off x="1488468" y="2831190"/>
          <a:ext cx="263423" cy="31610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6">
                <a:shade val="90000"/>
                <a:hueOff val="32858"/>
                <a:satOff val="1776"/>
                <a:lumOff val="15284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6">
                <a:shade val="90000"/>
                <a:hueOff val="32858"/>
                <a:satOff val="1776"/>
                <a:lumOff val="15284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1000" b="1" kern="1200">
            <a:solidFill>
              <a:schemeClr val="tx1"/>
            </a:solidFill>
            <a:effectLst/>
            <a:latin typeface="나눔스퀘어라운드 Regular" pitchFamily="50" charset="-127"/>
            <a:ea typeface="나눔스퀘어라운드 Regular" pitchFamily="50" charset="-127"/>
          </a:endParaRPr>
        </a:p>
      </dsp:txBody>
      <dsp:txXfrm rot="-5400000">
        <a:off x="1525348" y="2857533"/>
        <a:ext cx="189664" cy="184396"/>
      </dsp:txXfrm>
    </dsp:sp>
    <dsp:sp modelId="{0D045EFF-A2BC-41A6-9E6A-126E422A24BA}">
      <dsp:nvSpPr>
        <dsp:cNvPr id="0" name=""/>
        <dsp:cNvSpPr/>
      </dsp:nvSpPr>
      <dsp:spPr>
        <a:xfrm>
          <a:off x="0" y="3164860"/>
          <a:ext cx="3240360" cy="70246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alpha val="90000"/>
                <a:hueOff val="0"/>
                <a:satOff val="0"/>
                <a:lumOff val="0"/>
                <a:alphaOff val="-40000"/>
                <a:tint val="100000"/>
                <a:shade val="100000"/>
                <a:satMod val="130000"/>
              </a:schemeClr>
            </a:gs>
            <a:gs pos="100000">
              <a:schemeClr val="accent6">
                <a:alpha val="90000"/>
                <a:hueOff val="0"/>
                <a:satOff val="0"/>
                <a:lumOff val="0"/>
                <a:alphaOff val="-4000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 latinLnBrk="1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600" b="1" kern="1200" dirty="0" smtClean="0">
              <a:solidFill>
                <a:schemeClr val="tx1"/>
              </a:solidFill>
              <a:effectLst/>
              <a:latin typeface="나눔스퀘어라운드 Regular" pitchFamily="50" charset="-127"/>
              <a:ea typeface="나눔스퀘어라운드 Regular" pitchFamily="50" charset="-127"/>
            </a:rPr>
            <a:t>정책 제시</a:t>
          </a:r>
          <a:endParaRPr lang="ko-KR" altLang="en-US" sz="1600" b="1" kern="1200" dirty="0">
            <a:solidFill>
              <a:schemeClr val="tx1"/>
            </a:solidFill>
            <a:effectLst/>
            <a:latin typeface="나눔스퀘어라운드 Regular" pitchFamily="50" charset="-127"/>
            <a:ea typeface="나눔스퀘어라운드 Regular" pitchFamily="50" charset="-127"/>
          </a:endParaRPr>
        </a:p>
      </dsp:txBody>
      <dsp:txXfrm>
        <a:off x="20574" y="3185434"/>
        <a:ext cx="3199212" cy="66131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9A8274-CCA8-453D-B863-A57E94ECDBC0}">
      <dsp:nvSpPr>
        <dsp:cNvPr id="0" name=""/>
        <dsp:cNvSpPr/>
      </dsp:nvSpPr>
      <dsp:spPr>
        <a:xfrm>
          <a:off x="0" y="3778"/>
          <a:ext cx="3240360" cy="70246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alpha val="9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6">
                <a:alpha val="9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 latinLnBrk="1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600" b="1" kern="1200" dirty="0" smtClean="0">
              <a:solidFill>
                <a:schemeClr val="tx1"/>
              </a:solidFill>
              <a:effectLst/>
              <a:latin typeface="나눔스퀘어라운드 Regular" pitchFamily="50" charset="-127"/>
              <a:ea typeface="나눔스퀘어라운드 Regular" pitchFamily="50" charset="-127"/>
            </a:rPr>
            <a:t>고령운전자 사고 증가</a:t>
          </a:r>
          <a:endParaRPr lang="en-US" altLang="ko-KR" sz="1600" b="1" kern="1200" dirty="0" smtClean="0">
            <a:solidFill>
              <a:schemeClr val="tx1"/>
            </a:solidFill>
            <a:effectLst/>
            <a:latin typeface="나눔스퀘어라운드 Regular" pitchFamily="50" charset="-127"/>
            <a:ea typeface="나눔스퀘어라운드 Regular" pitchFamily="50" charset="-127"/>
          </a:endParaRPr>
        </a:p>
        <a:p>
          <a:pPr lvl="0" algn="ctr" defTabSz="711200" latinLnBrk="1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600" b="1" kern="1200" dirty="0" smtClean="0">
              <a:solidFill>
                <a:schemeClr val="tx1"/>
              </a:solidFill>
              <a:effectLst/>
              <a:latin typeface="나눔스퀘어라운드 Regular" pitchFamily="50" charset="-127"/>
              <a:ea typeface="나눔스퀘어라운드 Regular" pitchFamily="50" charset="-127"/>
            </a:rPr>
            <a:t>자연적인 현상</a:t>
          </a:r>
          <a:r>
            <a:rPr lang="en-US" altLang="ko-KR" sz="1600" b="1" kern="1200" dirty="0" smtClean="0">
              <a:solidFill>
                <a:schemeClr val="tx1"/>
              </a:solidFill>
              <a:effectLst/>
              <a:latin typeface="나눔스퀘어라운드 Regular" pitchFamily="50" charset="-127"/>
              <a:ea typeface="나눔스퀘어라운드 Regular" pitchFamily="50" charset="-127"/>
            </a:rPr>
            <a:t>?</a:t>
          </a:r>
          <a:endParaRPr lang="ko-KR" altLang="en-US" sz="1600" b="1" kern="1200" dirty="0">
            <a:solidFill>
              <a:schemeClr val="tx1"/>
            </a:solidFill>
            <a:effectLst/>
            <a:latin typeface="나눔스퀘어라운드 Regular" pitchFamily="50" charset="-127"/>
            <a:ea typeface="나눔스퀘어라운드 Regular" pitchFamily="50" charset="-127"/>
          </a:endParaRPr>
        </a:p>
      </dsp:txBody>
      <dsp:txXfrm>
        <a:off x="20574" y="24352"/>
        <a:ext cx="3199212" cy="661314"/>
      </dsp:txXfrm>
    </dsp:sp>
    <dsp:sp modelId="{E91062E8-99CC-44BD-9351-B502B345AF00}">
      <dsp:nvSpPr>
        <dsp:cNvPr id="0" name=""/>
        <dsp:cNvSpPr/>
      </dsp:nvSpPr>
      <dsp:spPr>
        <a:xfrm rot="5400000">
          <a:off x="1488468" y="723802"/>
          <a:ext cx="263423" cy="31610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6">
                <a:shade val="9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6">
                <a:shade val="9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1000" b="1" kern="1200">
            <a:solidFill>
              <a:schemeClr val="tx1"/>
            </a:solidFill>
            <a:effectLst/>
            <a:latin typeface="나눔스퀘어라운드 Regular" pitchFamily="50" charset="-127"/>
            <a:ea typeface="나눔스퀘어라운드 Regular" pitchFamily="50" charset="-127"/>
          </a:endParaRPr>
        </a:p>
      </dsp:txBody>
      <dsp:txXfrm rot="-5400000">
        <a:off x="1525348" y="750145"/>
        <a:ext cx="189664" cy="184396"/>
      </dsp:txXfrm>
    </dsp:sp>
    <dsp:sp modelId="{230E31F1-27F3-4DE4-B02A-3B5184FC2BC5}">
      <dsp:nvSpPr>
        <dsp:cNvPr id="0" name=""/>
        <dsp:cNvSpPr/>
      </dsp:nvSpPr>
      <dsp:spPr>
        <a:xfrm>
          <a:off x="0" y="1057472"/>
          <a:ext cx="3240360" cy="70246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alpha val="90000"/>
                <a:hueOff val="0"/>
                <a:satOff val="0"/>
                <a:lumOff val="0"/>
                <a:alphaOff val="-13333"/>
                <a:tint val="100000"/>
                <a:shade val="100000"/>
                <a:satMod val="130000"/>
              </a:schemeClr>
            </a:gs>
            <a:gs pos="100000">
              <a:schemeClr val="accent6">
                <a:alpha val="90000"/>
                <a:hueOff val="0"/>
                <a:satOff val="0"/>
                <a:lumOff val="0"/>
                <a:alphaOff val="-13333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 latinLnBrk="1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600" b="1" kern="1200" dirty="0" smtClean="0">
              <a:solidFill>
                <a:schemeClr val="tx1"/>
              </a:solidFill>
              <a:effectLst/>
              <a:latin typeface="나눔스퀘어라운드 Regular" pitchFamily="50" charset="-127"/>
              <a:ea typeface="나눔스퀘어라운드 Regular" pitchFamily="50" charset="-127"/>
            </a:rPr>
            <a:t>고령운전사 사고 원인은</a:t>
          </a:r>
          <a:r>
            <a:rPr lang="en-US" altLang="ko-KR" sz="1600" b="1" kern="1200" dirty="0" smtClean="0">
              <a:solidFill>
                <a:schemeClr val="tx1"/>
              </a:solidFill>
              <a:effectLst/>
              <a:latin typeface="나눔스퀘어라운드 Regular" pitchFamily="50" charset="-127"/>
              <a:ea typeface="나눔스퀘어라운드 Regular" pitchFamily="50" charset="-127"/>
            </a:rPr>
            <a:t>?</a:t>
          </a:r>
          <a:endParaRPr lang="ko-KR" altLang="en-US" sz="1600" b="1" kern="1200" dirty="0">
            <a:solidFill>
              <a:schemeClr val="tx1"/>
            </a:solidFill>
            <a:effectLst/>
            <a:latin typeface="나눔스퀘어라운드 Regular" pitchFamily="50" charset="-127"/>
            <a:ea typeface="나눔스퀘어라운드 Regular" pitchFamily="50" charset="-127"/>
          </a:endParaRPr>
        </a:p>
      </dsp:txBody>
      <dsp:txXfrm>
        <a:off x="20574" y="1078046"/>
        <a:ext cx="3199212" cy="661314"/>
      </dsp:txXfrm>
    </dsp:sp>
    <dsp:sp modelId="{C2D88C38-DF2E-4119-A6AF-A5704DF7B5C9}">
      <dsp:nvSpPr>
        <dsp:cNvPr id="0" name=""/>
        <dsp:cNvSpPr/>
      </dsp:nvSpPr>
      <dsp:spPr>
        <a:xfrm rot="5400000">
          <a:off x="1488468" y="1777496"/>
          <a:ext cx="263423" cy="31610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6">
                <a:shade val="90000"/>
                <a:hueOff val="16429"/>
                <a:satOff val="888"/>
                <a:lumOff val="7642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6">
                <a:shade val="90000"/>
                <a:hueOff val="16429"/>
                <a:satOff val="888"/>
                <a:lumOff val="7642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1000" b="1" kern="1200">
            <a:solidFill>
              <a:schemeClr val="tx1"/>
            </a:solidFill>
            <a:effectLst/>
            <a:latin typeface="나눔스퀘어라운드 Regular" pitchFamily="50" charset="-127"/>
            <a:ea typeface="나눔스퀘어라운드 Regular" pitchFamily="50" charset="-127"/>
          </a:endParaRPr>
        </a:p>
      </dsp:txBody>
      <dsp:txXfrm rot="-5400000">
        <a:off x="1525348" y="1803839"/>
        <a:ext cx="189664" cy="184396"/>
      </dsp:txXfrm>
    </dsp:sp>
    <dsp:sp modelId="{9F16BD47-EAE8-427E-A8D7-A9EC2202457B}">
      <dsp:nvSpPr>
        <dsp:cNvPr id="0" name=""/>
        <dsp:cNvSpPr/>
      </dsp:nvSpPr>
      <dsp:spPr>
        <a:xfrm>
          <a:off x="0" y="2111166"/>
          <a:ext cx="3240360" cy="70246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alpha val="90000"/>
                <a:hueOff val="0"/>
                <a:satOff val="0"/>
                <a:lumOff val="0"/>
                <a:alphaOff val="-26667"/>
                <a:tint val="100000"/>
                <a:shade val="100000"/>
                <a:satMod val="130000"/>
              </a:schemeClr>
            </a:gs>
            <a:gs pos="100000">
              <a:schemeClr val="accent6">
                <a:alpha val="90000"/>
                <a:hueOff val="0"/>
                <a:satOff val="0"/>
                <a:lumOff val="0"/>
                <a:alphaOff val="-26667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 latinLnBrk="1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600" b="1" kern="1200" dirty="0" smtClean="0">
              <a:solidFill>
                <a:schemeClr val="tx1"/>
              </a:solidFill>
              <a:effectLst/>
              <a:latin typeface="나눔스퀘어라운드 Regular" pitchFamily="50" charset="-127"/>
              <a:ea typeface="나눔스퀘어라운드 Regular" pitchFamily="50" charset="-127"/>
            </a:rPr>
            <a:t>인지 반응 시간 증가</a:t>
          </a:r>
          <a:endParaRPr lang="ko-KR" altLang="en-US" sz="1600" b="1" kern="1200" dirty="0">
            <a:solidFill>
              <a:schemeClr val="tx1"/>
            </a:solidFill>
            <a:effectLst/>
            <a:latin typeface="나눔스퀘어라운드 Regular" pitchFamily="50" charset="-127"/>
            <a:ea typeface="나눔스퀘어라운드 Regular" pitchFamily="50" charset="-127"/>
          </a:endParaRPr>
        </a:p>
      </dsp:txBody>
      <dsp:txXfrm>
        <a:off x="20574" y="2131740"/>
        <a:ext cx="3199212" cy="661314"/>
      </dsp:txXfrm>
    </dsp:sp>
    <dsp:sp modelId="{9C800C99-20C3-4E22-8952-E9E9E9B6CDB7}">
      <dsp:nvSpPr>
        <dsp:cNvPr id="0" name=""/>
        <dsp:cNvSpPr/>
      </dsp:nvSpPr>
      <dsp:spPr>
        <a:xfrm rot="5400000">
          <a:off x="1488468" y="2831190"/>
          <a:ext cx="263423" cy="31610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6">
                <a:shade val="90000"/>
                <a:hueOff val="32858"/>
                <a:satOff val="1776"/>
                <a:lumOff val="15284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6">
                <a:shade val="90000"/>
                <a:hueOff val="32858"/>
                <a:satOff val="1776"/>
                <a:lumOff val="15284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1000" b="1" kern="1200">
            <a:solidFill>
              <a:schemeClr val="tx1"/>
            </a:solidFill>
            <a:effectLst/>
            <a:latin typeface="나눔스퀘어라운드 Regular" pitchFamily="50" charset="-127"/>
            <a:ea typeface="나눔스퀘어라운드 Regular" pitchFamily="50" charset="-127"/>
          </a:endParaRPr>
        </a:p>
      </dsp:txBody>
      <dsp:txXfrm rot="-5400000">
        <a:off x="1525348" y="2857533"/>
        <a:ext cx="189664" cy="184396"/>
      </dsp:txXfrm>
    </dsp:sp>
    <dsp:sp modelId="{0D045EFF-A2BC-41A6-9E6A-126E422A24BA}">
      <dsp:nvSpPr>
        <dsp:cNvPr id="0" name=""/>
        <dsp:cNvSpPr/>
      </dsp:nvSpPr>
      <dsp:spPr>
        <a:xfrm>
          <a:off x="0" y="3164860"/>
          <a:ext cx="3240360" cy="70246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alpha val="90000"/>
                <a:hueOff val="0"/>
                <a:satOff val="0"/>
                <a:lumOff val="0"/>
                <a:alphaOff val="-40000"/>
                <a:tint val="100000"/>
                <a:shade val="100000"/>
                <a:satMod val="130000"/>
              </a:schemeClr>
            </a:gs>
            <a:gs pos="100000">
              <a:schemeClr val="accent6">
                <a:alpha val="90000"/>
                <a:hueOff val="0"/>
                <a:satOff val="0"/>
                <a:lumOff val="0"/>
                <a:alphaOff val="-4000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 latinLnBrk="1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600" b="1" kern="1200" dirty="0" smtClean="0">
              <a:solidFill>
                <a:schemeClr val="tx1"/>
              </a:solidFill>
              <a:effectLst/>
              <a:latin typeface="나눔스퀘어라운드 Regular" pitchFamily="50" charset="-127"/>
              <a:ea typeface="나눔스퀘어라운드 Regular" pitchFamily="50" charset="-127"/>
            </a:rPr>
            <a:t>정책 제시</a:t>
          </a:r>
          <a:endParaRPr lang="ko-KR" altLang="en-US" sz="1600" b="1" kern="1200" dirty="0">
            <a:solidFill>
              <a:schemeClr val="tx1"/>
            </a:solidFill>
            <a:effectLst/>
            <a:latin typeface="나눔스퀘어라운드 Regular" pitchFamily="50" charset="-127"/>
            <a:ea typeface="나눔스퀘어라운드 Regular" pitchFamily="50" charset="-127"/>
          </a:endParaRPr>
        </a:p>
      </dsp:txBody>
      <dsp:txXfrm>
        <a:off x="20574" y="3185434"/>
        <a:ext cx="3199212" cy="66131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9A8274-CCA8-453D-B863-A57E94ECDBC0}">
      <dsp:nvSpPr>
        <dsp:cNvPr id="0" name=""/>
        <dsp:cNvSpPr/>
      </dsp:nvSpPr>
      <dsp:spPr>
        <a:xfrm>
          <a:off x="0" y="3778"/>
          <a:ext cx="3240360" cy="70246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alpha val="9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6">
                <a:alpha val="9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 latinLnBrk="1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600" b="1" kern="1200" dirty="0" smtClean="0">
              <a:solidFill>
                <a:schemeClr val="tx1"/>
              </a:solidFill>
              <a:effectLst/>
              <a:latin typeface="나눔스퀘어라운드 Regular" pitchFamily="50" charset="-127"/>
              <a:ea typeface="나눔스퀘어라운드 Regular" pitchFamily="50" charset="-127"/>
            </a:rPr>
            <a:t>고령운전자 사고 증가</a:t>
          </a:r>
          <a:endParaRPr lang="en-US" altLang="ko-KR" sz="1600" b="1" kern="1200" dirty="0" smtClean="0">
            <a:solidFill>
              <a:schemeClr val="tx1"/>
            </a:solidFill>
            <a:effectLst/>
            <a:latin typeface="나눔스퀘어라운드 Regular" pitchFamily="50" charset="-127"/>
            <a:ea typeface="나눔스퀘어라운드 Regular" pitchFamily="50" charset="-127"/>
          </a:endParaRPr>
        </a:p>
        <a:p>
          <a:pPr lvl="0" algn="ctr" defTabSz="711200" latinLnBrk="1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600" b="1" kern="1200" dirty="0" smtClean="0">
              <a:solidFill>
                <a:schemeClr val="tx1"/>
              </a:solidFill>
              <a:effectLst/>
              <a:latin typeface="나눔스퀘어라운드 Regular" pitchFamily="50" charset="-127"/>
              <a:ea typeface="나눔스퀘어라운드 Regular" pitchFamily="50" charset="-127"/>
            </a:rPr>
            <a:t>자연적인 현상</a:t>
          </a:r>
          <a:r>
            <a:rPr lang="en-US" altLang="ko-KR" sz="1600" b="1" kern="1200" dirty="0" smtClean="0">
              <a:solidFill>
                <a:schemeClr val="tx1"/>
              </a:solidFill>
              <a:effectLst/>
              <a:latin typeface="나눔스퀘어라운드 Regular" pitchFamily="50" charset="-127"/>
              <a:ea typeface="나눔스퀘어라운드 Regular" pitchFamily="50" charset="-127"/>
            </a:rPr>
            <a:t>?</a:t>
          </a:r>
          <a:endParaRPr lang="ko-KR" altLang="en-US" sz="1600" b="1" kern="1200" dirty="0">
            <a:solidFill>
              <a:schemeClr val="tx1"/>
            </a:solidFill>
            <a:effectLst/>
            <a:latin typeface="나눔스퀘어라운드 Regular" pitchFamily="50" charset="-127"/>
            <a:ea typeface="나눔스퀘어라운드 Regular" pitchFamily="50" charset="-127"/>
          </a:endParaRPr>
        </a:p>
      </dsp:txBody>
      <dsp:txXfrm>
        <a:off x="20574" y="24352"/>
        <a:ext cx="3199212" cy="661314"/>
      </dsp:txXfrm>
    </dsp:sp>
    <dsp:sp modelId="{E91062E8-99CC-44BD-9351-B502B345AF00}">
      <dsp:nvSpPr>
        <dsp:cNvPr id="0" name=""/>
        <dsp:cNvSpPr/>
      </dsp:nvSpPr>
      <dsp:spPr>
        <a:xfrm rot="5400000">
          <a:off x="1488468" y="723802"/>
          <a:ext cx="263423" cy="31610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6">
                <a:shade val="9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6">
                <a:shade val="9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1000" b="1" kern="1200">
            <a:solidFill>
              <a:schemeClr val="tx1"/>
            </a:solidFill>
            <a:effectLst/>
            <a:latin typeface="나눔스퀘어라운드 Regular" pitchFamily="50" charset="-127"/>
            <a:ea typeface="나눔스퀘어라운드 Regular" pitchFamily="50" charset="-127"/>
          </a:endParaRPr>
        </a:p>
      </dsp:txBody>
      <dsp:txXfrm rot="-5400000">
        <a:off x="1525348" y="750145"/>
        <a:ext cx="189664" cy="184396"/>
      </dsp:txXfrm>
    </dsp:sp>
    <dsp:sp modelId="{230E31F1-27F3-4DE4-B02A-3B5184FC2BC5}">
      <dsp:nvSpPr>
        <dsp:cNvPr id="0" name=""/>
        <dsp:cNvSpPr/>
      </dsp:nvSpPr>
      <dsp:spPr>
        <a:xfrm>
          <a:off x="0" y="1057472"/>
          <a:ext cx="3240360" cy="70246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alpha val="90000"/>
                <a:hueOff val="0"/>
                <a:satOff val="0"/>
                <a:lumOff val="0"/>
                <a:alphaOff val="-13333"/>
                <a:tint val="100000"/>
                <a:shade val="100000"/>
                <a:satMod val="130000"/>
              </a:schemeClr>
            </a:gs>
            <a:gs pos="100000">
              <a:schemeClr val="accent6">
                <a:alpha val="90000"/>
                <a:hueOff val="0"/>
                <a:satOff val="0"/>
                <a:lumOff val="0"/>
                <a:alphaOff val="-13333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 latinLnBrk="1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600" b="1" kern="1200" dirty="0" smtClean="0">
              <a:solidFill>
                <a:schemeClr val="tx1"/>
              </a:solidFill>
              <a:effectLst/>
              <a:latin typeface="나눔스퀘어라운드 Regular" pitchFamily="50" charset="-127"/>
              <a:ea typeface="나눔스퀘어라운드 Regular" pitchFamily="50" charset="-127"/>
            </a:rPr>
            <a:t>국내 현황</a:t>
          </a:r>
          <a:endParaRPr lang="ko-KR" altLang="en-US" sz="1600" b="1" kern="1200" dirty="0">
            <a:solidFill>
              <a:schemeClr val="tx1"/>
            </a:solidFill>
            <a:effectLst/>
            <a:latin typeface="나눔스퀘어라운드 Regular" pitchFamily="50" charset="-127"/>
            <a:ea typeface="나눔스퀘어라운드 Regular" pitchFamily="50" charset="-127"/>
          </a:endParaRPr>
        </a:p>
      </dsp:txBody>
      <dsp:txXfrm>
        <a:off x="20574" y="1078046"/>
        <a:ext cx="3199212" cy="661314"/>
      </dsp:txXfrm>
    </dsp:sp>
    <dsp:sp modelId="{C2D88C38-DF2E-4119-A6AF-A5704DF7B5C9}">
      <dsp:nvSpPr>
        <dsp:cNvPr id="0" name=""/>
        <dsp:cNvSpPr/>
      </dsp:nvSpPr>
      <dsp:spPr>
        <a:xfrm rot="5400000">
          <a:off x="1488468" y="1777496"/>
          <a:ext cx="263423" cy="31610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6">
                <a:shade val="90000"/>
                <a:hueOff val="16429"/>
                <a:satOff val="888"/>
                <a:lumOff val="7642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6">
                <a:shade val="90000"/>
                <a:hueOff val="16429"/>
                <a:satOff val="888"/>
                <a:lumOff val="7642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1000" b="1" kern="1200">
            <a:solidFill>
              <a:schemeClr val="tx1"/>
            </a:solidFill>
            <a:effectLst/>
            <a:latin typeface="나눔스퀘어라운드 Regular" pitchFamily="50" charset="-127"/>
            <a:ea typeface="나눔스퀘어라운드 Regular" pitchFamily="50" charset="-127"/>
          </a:endParaRPr>
        </a:p>
      </dsp:txBody>
      <dsp:txXfrm rot="-5400000">
        <a:off x="1525348" y="1803839"/>
        <a:ext cx="189664" cy="184396"/>
      </dsp:txXfrm>
    </dsp:sp>
    <dsp:sp modelId="{9F16BD47-EAE8-427E-A8D7-A9EC2202457B}">
      <dsp:nvSpPr>
        <dsp:cNvPr id="0" name=""/>
        <dsp:cNvSpPr/>
      </dsp:nvSpPr>
      <dsp:spPr>
        <a:xfrm>
          <a:off x="0" y="2111166"/>
          <a:ext cx="3240360" cy="70246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alpha val="90000"/>
                <a:hueOff val="0"/>
                <a:satOff val="0"/>
                <a:lumOff val="0"/>
                <a:alphaOff val="-26667"/>
                <a:tint val="100000"/>
                <a:shade val="100000"/>
                <a:satMod val="130000"/>
              </a:schemeClr>
            </a:gs>
            <a:gs pos="100000">
              <a:schemeClr val="accent6">
                <a:alpha val="90000"/>
                <a:hueOff val="0"/>
                <a:satOff val="0"/>
                <a:lumOff val="0"/>
                <a:alphaOff val="-26667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 latinLnBrk="1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600" b="1" kern="1200" dirty="0" smtClean="0">
              <a:solidFill>
                <a:schemeClr val="tx1"/>
              </a:solidFill>
              <a:effectLst/>
              <a:latin typeface="나눔스퀘어라운드 Regular" pitchFamily="50" charset="-127"/>
              <a:ea typeface="나눔스퀘어라운드 Regular" pitchFamily="50" charset="-127"/>
            </a:rPr>
            <a:t>인지 반응 시간 증가</a:t>
          </a:r>
          <a:endParaRPr lang="ko-KR" altLang="en-US" sz="1600" b="1" kern="1200" dirty="0">
            <a:solidFill>
              <a:schemeClr val="tx1"/>
            </a:solidFill>
            <a:effectLst/>
            <a:latin typeface="나눔스퀘어라운드 Regular" pitchFamily="50" charset="-127"/>
            <a:ea typeface="나눔스퀘어라운드 Regular" pitchFamily="50" charset="-127"/>
          </a:endParaRPr>
        </a:p>
      </dsp:txBody>
      <dsp:txXfrm>
        <a:off x="20574" y="2131740"/>
        <a:ext cx="3199212" cy="661314"/>
      </dsp:txXfrm>
    </dsp:sp>
    <dsp:sp modelId="{9C800C99-20C3-4E22-8952-E9E9E9B6CDB7}">
      <dsp:nvSpPr>
        <dsp:cNvPr id="0" name=""/>
        <dsp:cNvSpPr/>
      </dsp:nvSpPr>
      <dsp:spPr>
        <a:xfrm rot="5400000">
          <a:off x="1488468" y="2831190"/>
          <a:ext cx="263423" cy="31610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6">
                <a:shade val="90000"/>
                <a:hueOff val="32858"/>
                <a:satOff val="1776"/>
                <a:lumOff val="15284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6">
                <a:shade val="90000"/>
                <a:hueOff val="32858"/>
                <a:satOff val="1776"/>
                <a:lumOff val="15284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1000" b="1" kern="1200">
            <a:solidFill>
              <a:schemeClr val="tx1"/>
            </a:solidFill>
            <a:effectLst/>
            <a:latin typeface="나눔스퀘어라운드 Regular" pitchFamily="50" charset="-127"/>
            <a:ea typeface="나눔스퀘어라운드 Regular" pitchFamily="50" charset="-127"/>
          </a:endParaRPr>
        </a:p>
      </dsp:txBody>
      <dsp:txXfrm rot="-5400000">
        <a:off x="1525348" y="2857533"/>
        <a:ext cx="189664" cy="184396"/>
      </dsp:txXfrm>
    </dsp:sp>
    <dsp:sp modelId="{0D045EFF-A2BC-41A6-9E6A-126E422A24BA}">
      <dsp:nvSpPr>
        <dsp:cNvPr id="0" name=""/>
        <dsp:cNvSpPr/>
      </dsp:nvSpPr>
      <dsp:spPr>
        <a:xfrm>
          <a:off x="0" y="3164860"/>
          <a:ext cx="3240360" cy="70246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alpha val="90000"/>
                <a:hueOff val="0"/>
                <a:satOff val="0"/>
                <a:lumOff val="0"/>
                <a:alphaOff val="-40000"/>
                <a:tint val="100000"/>
                <a:shade val="100000"/>
                <a:satMod val="130000"/>
              </a:schemeClr>
            </a:gs>
            <a:gs pos="100000">
              <a:schemeClr val="accent6">
                <a:alpha val="90000"/>
                <a:hueOff val="0"/>
                <a:satOff val="0"/>
                <a:lumOff val="0"/>
                <a:alphaOff val="-4000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 latinLnBrk="1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600" b="1" kern="1200" dirty="0" smtClean="0">
              <a:solidFill>
                <a:schemeClr val="tx1"/>
              </a:solidFill>
              <a:effectLst/>
              <a:latin typeface="나눔스퀘어라운드 Regular" pitchFamily="50" charset="-127"/>
              <a:ea typeface="나눔스퀘어라운드 Regular" pitchFamily="50" charset="-127"/>
            </a:rPr>
            <a:t>정책 </a:t>
          </a:r>
          <a:r>
            <a:rPr lang="ko-KR" altLang="en-US" sz="1600" b="1" kern="1200" dirty="0" smtClean="0">
              <a:solidFill>
                <a:schemeClr val="tx1"/>
              </a:solidFill>
              <a:effectLst/>
              <a:latin typeface="나눔스퀘어라운드 Regular" pitchFamily="50" charset="-127"/>
              <a:ea typeface="나눔스퀘어라운드 Regular" pitchFamily="50" charset="-127"/>
            </a:rPr>
            <a:t>제시</a:t>
          </a:r>
        </a:p>
      </dsp:txBody>
      <dsp:txXfrm>
        <a:off x="20574" y="3185434"/>
        <a:ext cx="3199212" cy="66131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6CA07C-39EF-4420-8DBE-06EE0C72C408}">
      <dsp:nvSpPr>
        <dsp:cNvPr id="0" name=""/>
        <dsp:cNvSpPr/>
      </dsp:nvSpPr>
      <dsp:spPr>
        <a:xfrm>
          <a:off x="1206522" y="716"/>
          <a:ext cx="1830475" cy="745866"/>
        </a:xfrm>
        <a:prstGeom prst="roundRect">
          <a:avLst>
            <a:gd name="adj" fmla="val 10000"/>
          </a:avLst>
        </a:prstGeom>
        <a:solidFill>
          <a:schemeClr val="tx2">
            <a:lumMod val="90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lvl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600" b="1" kern="1200" dirty="0" smtClean="0">
              <a:solidFill>
                <a:schemeClr val="tx1"/>
              </a:solidFill>
              <a:effectLst/>
            </a:rPr>
            <a:t>미 국</a:t>
          </a:r>
          <a:endParaRPr lang="ko-KR" altLang="en-US" sz="1600" b="1" kern="1200" dirty="0">
            <a:solidFill>
              <a:schemeClr val="tx1"/>
            </a:solidFill>
            <a:effectLst/>
          </a:endParaRPr>
        </a:p>
      </dsp:txBody>
      <dsp:txXfrm>
        <a:off x="1228368" y="22562"/>
        <a:ext cx="1786783" cy="702174"/>
      </dsp:txXfrm>
    </dsp:sp>
    <dsp:sp modelId="{957CEC70-7080-4ABF-99D1-603CD94D5253}">
      <dsp:nvSpPr>
        <dsp:cNvPr id="0" name=""/>
        <dsp:cNvSpPr/>
      </dsp:nvSpPr>
      <dsp:spPr>
        <a:xfrm>
          <a:off x="1389569" y="746583"/>
          <a:ext cx="183047" cy="55939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59399"/>
              </a:lnTo>
              <a:lnTo>
                <a:pt x="183047" y="559399"/>
              </a:lnTo>
            </a:path>
          </a:pathLst>
        </a:custGeom>
        <a:noFill/>
        <a:ln w="25400" cap="flat" cmpd="sng" algn="ctr">
          <a:solidFill>
            <a:schemeClr val="accent6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09001D4-108F-4992-BAAB-CA0AFF6A46C3}">
      <dsp:nvSpPr>
        <dsp:cNvPr id="0" name=""/>
        <dsp:cNvSpPr/>
      </dsp:nvSpPr>
      <dsp:spPr>
        <a:xfrm>
          <a:off x="1572617" y="933049"/>
          <a:ext cx="2848374" cy="74586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6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 smtClean="0">
              <a:latin typeface="나눔스퀘어라운드 Regular" pitchFamily="50" charset="-127"/>
              <a:ea typeface="나눔스퀘어라운드 Regular" pitchFamily="50" charset="-127"/>
            </a:rPr>
            <a:t>면허갱신 주기가 </a:t>
          </a:r>
          <a:r>
            <a:rPr lang="en-US" altLang="ko-KR" sz="1400" kern="1200" dirty="0" smtClean="0">
              <a:latin typeface="나눔스퀘어라운드 Regular" pitchFamily="50" charset="-127"/>
              <a:ea typeface="나눔스퀘어라운드 Regular" pitchFamily="50" charset="-127"/>
            </a:rPr>
            <a:t>3</a:t>
          </a:r>
          <a:r>
            <a:rPr lang="ko-KR" altLang="en-US" sz="1400" kern="1200" dirty="0" smtClean="0">
              <a:latin typeface="나눔스퀘어라운드 Regular" pitchFamily="50" charset="-127"/>
              <a:ea typeface="나눔스퀘어라운드 Regular" pitchFamily="50" charset="-127"/>
            </a:rPr>
            <a:t>년 이하로 제한</a:t>
          </a:r>
          <a:endParaRPr lang="en-US" altLang="ko-KR" sz="1400" kern="1200" dirty="0" smtClean="0">
            <a:latin typeface="나눔스퀘어라운드 Regular" pitchFamily="50" charset="-127"/>
            <a:ea typeface="나눔스퀘어라운드 Regular" pitchFamily="50" charset="-127"/>
          </a:endParaRPr>
        </a:p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 smtClean="0">
              <a:latin typeface="나눔스퀘어라운드 Regular" pitchFamily="50" charset="-127"/>
              <a:ea typeface="나눔스퀘어라운드 Regular" pitchFamily="50" charset="-127"/>
            </a:rPr>
            <a:t>신체</a:t>
          </a:r>
          <a:r>
            <a:rPr lang="en-US" altLang="ko-KR" sz="1400" kern="1200" dirty="0" smtClean="0">
              <a:latin typeface="나눔스퀘어라운드 Regular" pitchFamily="50" charset="-127"/>
              <a:ea typeface="나눔스퀘어라운드 Regular" pitchFamily="50" charset="-127"/>
            </a:rPr>
            <a:t>, </a:t>
          </a:r>
          <a:r>
            <a:rPr lang="ko-KR" altLang="en-US" sz="1400" kern="1200" dirty="0" smtClean="0">
              <a:latin typeface="나눔스퀘어라운드 Regular" pitchFamily="50" charset="-127"/>
              <a:ea typeface="나눔스퀘어라운드 Regular" pitchFamily="50" charset="-127"/>
            </a:rPr>
            <a:t>인지검사 도로 주행시험을 요구</a:t>
          </a:r>
          <a:endParaRPr lang="ko-KR" altLang="en-US" sz="1400" kern="1200" dirty="0">
            <a:latin typeface="나눔스퀘어라운드 Regular" pitchFamily="50" charset="-127"/>
            <a:ea typeface="나눔스퀘어라운드 Regular" pitchFamily="50" charset="-127"/>
          </a:endParaRPr>
        </a:p>
      </dsp:txBody>
      <dsp:txXfrm>
        <a:off x="1594463" y="954895"/>
        <a:ext cx="2804682" cy="702174"/>
      </dsp:txXfrm>
    </dsp:sp>
    <dsp:sp modelId="{3D50541E-5E40-45F6-BEA7-0CC9950AF91D}">
      <dsp:nvSpPr>
        <dsp:cNvPr id="0" name=""/>
        <dsp:cNvSpPr/>
      </dsp:nvSpPr>
      <dsp:spPr>
        <a:xfrm>
          <a:off x="1389569" y="746583"/>
          <a:ext cx="183047" cy="162935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29352"/>
              </a:lnTo>
              <a:lnTo>
                <a:pt x="183047" y="1629352"/>
              </a:lnTo>
            </a:path>
          </a:pathLst>
        </a:custGeom>
        <a:noFill/>
        <a:ln w="25400" cap="flat" cmpd="sng" algn="ctr">
          <a:solidFill>
            <a:schemeClr val="accent6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06FA48E-3716-45D6-A5AC-8AAC6C71BFDE}">
      <dsp:nvSpPr>
        <dsp:cNvPr id="0" name=""/>
        <dsp:cNvSpPr/>
      </dsp:nvSpPr>
      <dsp:spPr>
        <a:xfrm>
          <a:off x="1572617" y="1865383"/>
          <a:ext cx="2848374" cy="102110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6">
              <a:alpha val="90000"/>
              <a:hueOff val="0"/>
              <a:satOff val="0"/>
              <a:lumOff val="0"/>
              <a:alphaOff val="-8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 smtClean="0">
              <a:latin typeface="나눔스퀘어라운드 Regular" pitchFamily="50" charset="-127"/>
              <a:ea typeface="나눔스퀘어라운드 Regular" pitchFamily="50" charset="-127"/>
            </a:rPr>
            <a:t>고령운전자의 </a:t>
          </a:r>
          <a:r>
            <a:rPr lang="ko-KR" altLang="en-US" sz="1400" kern="1200" dirty="0" smtClean="0">
              <a:latin typeface="나눔스퀘어라운드 Regular" pitchFamily="50" charset="-127"/>
              <a:ea typeface="나눔스퀘어라운드 Regular" pitchFamily="50" charset="-127"/>
            </a:rPr>
            <a:t>판단능력을 위해 </a:t>
          </a:r>
          <a:endParaRPr lang="en-US" altLang="ko-KR" sz="1400" kern="1200" dirty="0" smtClean="0">
            <a:latin typeface="나눔스퀘어라운드 Regular" pitchFamily="50" charset="-127"/>
            <a:ea typeface="나눔스퀘어라운드 Regular" pitchFamily="50" charset="-127"/>
          </a:endParaRPr>
        </a:p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 smtClean="0">
              <a:latin typeface="나눔스퀘어라운드 Regular" pitchFamily="50" charset="-127"/>
              <a:ea typeface="나눔스퀘어라운드 Regular" pitchFamily="50" charset="-127"/>
            </a:rPr>
            <a:t>사용하는 판단 </a:t>
          </a:r>
          <a:r>
            <a:rPr lang="ko-KR" altLang="en-US" sz="1400" kern="1200" dirty="0" smtClean="0">
              <a:latin typeface="나눔스퀘어라운드 Regular" pitchFamily="50" charset="-127"/>
              <a:ea typeface="나눔스퀘어라운드 Regular" pitchFamily="50" charset="-127"/>
            </a:rPr>
            <a:t>지침 및 의료 </a:t>
          </a:r>
          <a:r>
            <a:rPr lang="ko-KR" altLang="en-US" sz="1400" kern="1200" dirty="0" smtClean="0">
              <a:latin typeface="나눔스퀘어라운드 Regular" pitchFamily="50" charset="-127"/>
              <a:ea typeface="나눔스퀘어라운드 Regular" pitchFamily="50" charset="-127"/>
            </a:rPr>
            <a:t>지침서를</a:t>
          </a:r>
          <a:endParaRPr lang="en-US" altLang="ko-KR" sz="1400" kern="1200" dirty="0" smtClean="0">
            <a:latin typeface="나눔스퀘어라운드 Regular" pitchFamily="50" charset="-127"/>
            <a:ea typeface="나눔스퀘어라운드 Regular" pitchFamily="50" charset="-127"/>
          </a:endParaRPr>
        </a:p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 smtClean="0">
              <a:latin typeface="나눔스퀘어라운드 Regular" pitchFamily="50" charset="-127"/>
              <a:ea typeface="나눔스퀘어라운드 Regular" pitchFamily="50" charset="-127"/>
            </a:rPr>
            <a:t> </a:t>
          </a:r>
          <a:r>
            <a:rPr lang="ko-KR" altLang="en-US" sz="1400" kern="1200" dirty="0" smtClean="0">
              <a:latin typeface="나눔스퀘어라운드 Regular" pitchFamily="50" charset="-127"/>
              <a:ea typeface="나눔스퀘어라운드 Regular" pitchFamily="50" charset="-127"/>
            </a:rPr>
            <a:t>개발하여 </a:t>
          </a:r>
          <a:r>
            <a:rPr lang="ko-KR" altLang="en-US" sz="1400" kern="1200" dirty="0" smtClean="0">
              <a:latin typeface="나눔스퀘어라운드 Regular" pitchFamily="50" charset="-127"/>
              <a:ea typeface="나눔스퀘어라운드 Regular" pitchFamily="50" charset="-127"/>
            </a:rPr>
            <a:t>제공</a:t>
          </a:r>
          <a:endParaRPr lang="ko-KR" altLang="en-US" sz="1400" kern="1200" dirty="0">
            <a:latin typeface="나눔스퀘어라운드 Regular" pitchFamily="50" charset="-127"/>
            <a:ea typeface="나눔스퀘어라운드 Regular" pitchFamily="50" charset="-127"/>
          </a:endParaRPr>
        </a:p>
      </dsp:txBody>
      <dsp:txXfrm>
        <a:off x="1602524" y="1895290"/>
        <a:ext cx="2788560" cy="961292"/>
      </dsp:txXfrm>
    </dsp:sp>
    <dsp:sp modelId="{438D2BC1-62FD-43E3-B216-6C2AC6F20EAC}">
      <dsp:nvSpPr>
        <dsp:cNvPr id="0" name=""/>
        <dsp:cNvSpPr/>
      </dsp:nvSpPr>
      <dsp:spPr>
        <a:xfrm>
          <a:off x="1389569" y="746583"/>
          <a:ext cx="183047" cy="277328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773280"/>
              </a:lnTo>
              <a:lnTo>
                <a:pt x="183047" y="2773280"/>
              </a:lnTo>
            </a:path>
          </a:pathLst>
        </a:custGeom>
        <a:noFill/>
        <a:ln w="25400" cap="flat" cmpd="sng" algn="ctr">
          <a:solidFill>
            <a:schemeClr val="accent6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996996C-D688-496F-96CF-46FF8A688B96}">
      <dsp:nvSpPr>
        <dsp:cNvPr id="0" name=""/>
        <dsp:cNvSpPr/>
      </dsp:nvSpPr>
      <dsp:spPr>
        <a:xfrm>
          <a:off x="1572617" y="3072955"/>
          <a:ext cx="2807286" cy="89381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6">
              <a:alpha val="90000"/>
              <a:hueOff val="0"/>
              <a:satOff val="0"/>
              <a:lumOff val="0"/>
              <a:alphaOff val="-16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 smtClean="0">
              <a:latin typeface="나눔스퀘어라운드 Regular" pitchFamily="50" charset="-127"/>
              <a:ea typeface="나눔스퀘어라운드 Regular" pitchFamily="50" charset="-127"/>
            </a:rPr>
            <a:t>교차로</a:t>
          </a:r>
          <a:r>
            <a:rPr lang="en-US" altLang="ko-KR" sz="1400" kern="1200" dirty="0" smtClean="0">
              <a:latin typeface="나눔스퀘어라운드 Regular" pitchFamily="50" charset="-127"/>
              <a:ea typeface="나눔스퀘어라운드 Regular" pitchFamily="50" charset="-127"/>
            </a:rPr>
            <a:t>, </a:t>
          </a:r>
          <a:r>
            <a:rPr lang="ko-KR" altLang="en-US" sz="1400" kern="1200" dirty="0" smtClean="0">
              <a:latin typeface="나눔스퀘어라운드 Regular" pitchFamily="50" charset="-127"/>
              <a:ea typeface="나눔스퀘어라운드 Regular" pitchFamily="50" charset="-127"/>
            </a:rPr>
            <a:t>고속도로</a:t>
          </a:r>
          <a:r>
            <a:rPr lang="en-US" altLang="ko-KR" sz="1400" kern="1200" dirty="0" smtClean="0">
              <a:latin typeface="나눔스퀘어라운드 Regular" pitchFamily="50" charset="-127"/>
              <a:ea typeface="나눔스퀘어라운드 Regular" pitchFamily="50" charset="-127"/>
            </a:rPr>
            <a:t>, </a:t>
          </a:r>
          <a:r>
            <a:rPr lang="ko-KR" altLang="en-US" sz="1400" kern="1200" dirty="0" err="1" smtClean="0">
              <a:latin typeface="나눔스퀘어라운드 Regular" pitchFamily="50" charset="-127"/>
              <a:ea typeface="나눔스퀘어라운드 Regular" pitchFamily="50" charset="-127"/>
            </a:rPr>
            <a:t>입출구</a:t>
          </a:r>
          <a:r>
            <a:rPr lang="ko-KR" altLang="en-US" sz="1400" kern="1200" dirty="0" smtClean="0">
              <a:latin typeface="나눔스퀘어라운드 Regular" pitchFamily="50" charset="-127"/>
              <a:ea typeface="나눔스퀘어라운드 Regular" pitchFamily="50" charset="-127"/>
            </a:rPr>
            <a:t> 신규도로에</a:t>
          </a:r>
          <a:endParaRPr lang="en-US" altLang="ko-KR" sz="1400" kern="1200" dirty="0" smtClean="0">
            <a:latin typeface="나눔스퀘어라운드 Regular" pitchFamily="50" charset="-127"/>
            <a:ea typeface="나눔스퀘어라운드 Regular" pitchFamily="50" charset="-127"/>
          </a:endParaRPr>
        </a:p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 smtClean="0">
              <a:latin typeface="나눔스퀘어라운드 Regular" pitchFamily="50" charset="-127"/>
              <a:ea typeface="나눔스퀘어라운드 Regular" pitchFamily="50" charset="-127"/>
            </a:rPr>
            <a:t> 고령운전자 안전을 위한 </a:t>
          </a:r>
          <a:endParaRPr lang="en-US" altLang="ko-KR" sz="1400" kern="1200" dirty="0" smtClean="0">
            <a:latin typeface="나눔스퀘어라운드 Regular" pitchFamily="50" charset="-127"/>
            <a:ea typeface="나눔스퀘어라운드 Regular" pitchFamily="50" charset="-127"/>
          </a:endParaRPr>
        </a:p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 smtClean="0">
              <a:latin typeface="나눔스퀘어라운드 Regular" pitchFamily="50" charset="-127"/>
              <a:ea typeface="나눔스퀘어라운드 Regular" pitchFamily="50" charset="-127"/>
            </a:rPr>
            <a:t>도로 디자인을 행정 지침화</a:t>
          </a:r>
          <a:r>
            <a:rPr lang="en-US" altLang="ko-KR" sz="1400" kern="1200" dirty="0" smtClean="0">
              <a:latin typeface="나눔스퀘어라운드 Regular" pitchFamily="50" charset="-127"/>
              <a:ea typeface="나눔스퀘어라운드 Regular" pitchFamily="50" charset="-127"/>
            </a:rPr>
            <a:t>.</a:t>
          </a:r>
          <a:endParaRPr lang="ko-KR" altLang="en-US" sz="1400" kern="1200" dirty="0">
            <a:latin typeface="나눔스퀘어라운드 Regular" pitchFamily="50" charset="-127"/>
            <a:ea typeface="나눔스퀘어라운드 Regular" pitchFamily="50" charset="-127"/>
          </a:endParaRPr>
        </a:p>
      </dsp:txBody>
      <dsp:txXfrm>
        <a:off x="1598796" y="3099134"/>
        <a:ext cx="2754928" cy="841458"/>
      </dsp:txXfrm>
    </dsp:sp>
    <dsp:sp modelId="{230B1365-C856-4DAF-B73C-48A18ED194F0}">
      <dsp:nvSpPr>
        <dsp:cNvPr id="0" name=""/>
        <dsp:cNvSpPr/>
      </dsp:nvSpPr>
      <dsp:spPr>
        <a:xfrm>
          <a:off x="4495578" y="716"/>
          <a:ext cx="1491733" cy="745866"/>
        </a:xfrm>
        <a:prstGeom prst="roundRect">
          <a:avLst>
            <a:gd name="adj" fmla="val 10000"/>
          </a:avLst>
        </a:prstGeom>
        <a:solidFill>
          <a:schemeClr val="tx2">
            <a:lumMod val="90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lvl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600" b="1" kern="1200" dirty="0" smtClean="0">
              <a:solidFill>
                <a:schemeClr val="tx1"/>
              </a:solidFill>
              <a:effectLst/>
              <a:latin typeface="나눔스퀘어라운드 Regular" pitchFamily="50" charset="-127"/>
              <a:ea typeface="나눔스퀘어라운드 Regular" pitchFamily="50" charset="-127"/>
            </a:rPr>
            <a:t>일 본</a:t>
          </a:r>
          <a:endParaRPr lang="ko-KR" altLang="en-US" sz="1600" b="1" kern="1200" dirty="0">
            <a:solidFill>
              <a:schemeClr val="tx1"/>
            </a:solidFill>
            <a:effectLst/>
          </a:endParaRPr>
        </a:p>
      </dsp:txBody>
      <dsp:txXfrm>
        <a:off x="4517424" y="22562"/>
        <a:ext cx="1448041" cy="702174"/>
      </dsp:txXfrm>
    </dsp:sp>
    <dsp:sp modelId="{0D4A7BFB-66C1-41C2-A021-8DC1010DC54F}">
      <dsp:nvSpPr>
        <dsp:cNvPr id="0" name=""/>
        <dsp:cNvSpPr/>
      </dsp:nvSpPr>
      <dsp:spPr>
        <a:xfrm>
          <a:off x="4644752" y="746583"/>
          <a:ext cx="149173" cy="46119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61199"/>
              </a:lnTo>
              <a:lnTo>
                <a:pt x="149173" y="461199"/>
              </a:lnTo>
            </a:path>
          </a:pathLst>
        </a:custGeom>
        <a:noFill/>
        <a:ln w="25400" cap="flat" cmpd="sng" algn="ctr">
          <a:solidFill>
            <a:schemeClr val="accent6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A5D5A33-8CA6-4B18-A27C-946FC08A57E6}">
      <dsp:nvSpPr>
        <dsp:cNvPr id="0" name=""/>
        <dsp:cNvSpPr/>
      </dsp:nvSpPr>
      <dsp:spPr>
        <a:xfrm>
          <a:off x="4793925" y="834849"/>
          <a:ext cx="2654139" cy="74586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6">
              <a:alpha val="90000"/>
              <a:hueOff val="0"/>
              <a:satOff val="0"/>
              <a:lumOff val="0"/>
              <a:alphaOff val="-24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400" kern="1200" dirty="0" smtClean="0">
              <a:latin typeface="나눔스퀘어라운드 Regular" pitchFamily="50" charset="-127"/>
              <a:ea typeface="나눔스퀘어라운드 Regular" pitchFamily="50" charset="-127"/>
            </a:rPr>
            <a:t>70</a:t>
          </a:r>
          <a:r>
            <a:rPr lang="ko-KR" altLang="en-US" sz="1400" kern="1200" dirty="0" smtClean="0">
              <a:latin typeface="나눔스퀘어라운드 Regular" pitchFamily="50" charset="-127"/>
              <a:ea typeface="나눔스퀘어라운드 Regular" pitchFamily="50" charset="-127"/>
            </a:rPr>
            <a:t>세 이상 고령운전자들에 대해 면허 갱신 주기를 차등화</a:t>
          </a:r>
          <a:endParaRPr lang="ko-KR" altLang="en-US" sz="1400" kern="1200" dirty="0">
            <a:latin typeface="나눔스퀘어라운드 Regular" pitchFamily="50" charset="-127"/>
            <a:ea typeface="나눔스퀘어라운드 Regular" pitchFamily="50" charset="-127"/>
          </a:endParaRPr>
        </a:p>
      </dsp:txBody>
      <dsp:txXfrm>
        <a:off x="4815771" y="856695"/>
        <a:ext cx="2610447" cy="702174"/>
      </dsp:txXfrm>
    </dsp:sp>
    <dsp:sp modelId="{9CD21FA8-8759-438B-9DDE-64AD7281CB7E}">
      <dsp:nvSpPr>
        <dsp:cNvPr id="0" name=""/>
        <dsp:cNvSpPr/>
      </dsp:nvSpPr>
      <dsp:spPr>
        <a:xfrm>
          <a:off x="4644752" y="746583"/>
          <a:ext cx="150163" cy="141986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19865"/>
              </a:lnTo>
              <a:lnTo>
                <a:pt x="150163" y="1419865"/>
              </a:lnTo>
            </a:path>
          </a:pathLst>
        </a:custGeom>
        <a:noFill/>
        <a:ln w="25400" cap="flat" cmpd="sng" algn="ctr">
          <a:solidFill>
            <a:schemeClr val="accent6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AF9689C-8358-4657-8020-E76905E94E95}">
      <dsp:nvSpPr>
        <dsp:cNvPr id="0" name=""/>
        <dsp:cNvSpPr/>
      </dsp:nvSpPr>
      <dsp:spPr>
        <a:xfrm>
          <a:off x="4794915" y="1670361"/>
          <a:ext cx="2625139" cy="99217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6">
              <a:alpha val="90000"/>
              <a:hueOff val="0"/>
              <a:satOff val="0"/>
              <a:lumOff val="0"/>
              <a:alphaOff val="-32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400" kern="1200" dirty="0" smtClean="0">
              <a:latin typeface="나눔스퀘어라운드 Regular" pitchFamily="50" charset="-127"/>
              <a:ea typeface="나눔스퀘어라운드 Regular" pitchFamily="50" charset="-127"/>
            </a:rPr>
            <a:t>70</a:t>
          </a:r>
          <a:r>
            <a:rPr lang="ko-KR" altLang="en-US" sz="1400" kern="1200" dirty="0" smtClean="0">
              <a:latin typeface="나눔스퀘어라운드 Regular" pitchFamily="50" charset="-127"/>
              <a:ea typeface="나눔스퀘어라운드 Regular" pitchFamily="50" charset="-127"/>
            </a:rPr>
            <a:t>세 미만은 </a:t>
          </a:r>
          <a:r>
            <a:rPr lang="en-US" altLang="ko-KR" sz="1400" kern="1200" dirty="0" smtClean="0">
              <a:latin typeface="나눔스퀘어라운드 Regular" pitchFamily="50" charset="-127"/>
              <a:ea typeface="나눔스퀘어라운드 Regular" pitchFamily="50" charset="-127"/>
            </a:rPr>
            <a:t>5</a:t>
          </a:r>
          <a:r>
            <a:rPr lang="ko-KR" altLang="en-US" sz="1400" kern="1200" dirty="0" smtClean="0">
              <a:latin typeface="나눔스퀘어라운드 Regular" pitchFamily="50" charset="-127"/>
              <a:ea typeface="나눔스퀘어라운드 Regular" pitchFamily="50" charset="-127"/>
            </a:rPr>
            <a:t>년</a:t>
          </a:r>
          <a:r>
            <a:rPr lang="en-US" altLang="ko-KR" sz="1400" kern="1200" dirty="0" smtClean="0">
              <a:latin typeface="나눔스퀘어라운드 Regular" pitchFamily="50" charset="-127"/>
              <a:ea typeface="나눔스퀘어라운드 Regular" pitchFamily="50" charset="-127"/>
            </a:rPr>
            <a:t>, </a:t>
          </a:r>
        </a:p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400" kern="1200" dirty="0" smtClean="0">
              <a:latin typeface="나눔스퀘어라운드 Regular" pitchFamily="50" charset="-127"/>
              <a:ea typeface="나눔스퀘어라운드 Regular" pitchFamily="50" charset="-127"/>
            </a:rPr>
            <a:t>70</a:t>
          </a:r>
          <a:r>
            <a:rPr lang="ko-KR" altLang="en-US" sz="1400" kern="1200" dirty="0" smtClean="0">
              <a:latin typeface="나눔스퀘어라운드 Regular" pitchFamily="50" charset="-127"/>
              <a:ea typeface="나눔스퀘어라운드 Regular" pitchFamily="50" charset="-127"/>
            </a:rPr>
            <a:t>세는 </a:t>
          </a:r>
          <a:r>
            <a:rPr lang="en-US" altLang="ko-KR" sz="1400" kern="1200" dirty="0" smtClean="0">
              <a:latin typeface="나눔스퀘어라운드 Regular" pitchFamily="50" charset="-127"/>
              <a:ea typeface="나눔스퀘어라운드 Regular" pitchFamily="50" charset="-127"/>
            </a:rPr>
            <a:t>4</a:t>
          </a:r>
          <a:r>
            <a:rPr lang="ko-KR" altLang="en-US" sz="1400" kern="1200" dirty="0" smtClean="0">
              <a:latin typeface="나눔스퀘어라운드 Regular" pitchFamily="50" charset="-127"/>
              <a:ea typeface="나눔스퀘어라운드 Regular" pitchFamily="50" charset="-127"/>
            </a:rPr>
            <a:t>년</a:t>
          </a:r>
          <a:r>
            <a:rPr lang="en-US" altLang="ko-KR" sz="1400" kern="1200" dirty="0" smtClean="0">
              <a:latin typeface="나눔스퀘어라운드 Regular" pitchFamily="50" charset="-127"/>
              <a:ea typeface="나눔스퀘어라운드 Regular" pitchFamily="50" charset="-127"/>
            </a:rPr>
            <a:t>, </a:t>
          </a:r>
        </a:p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400" kern="1200" dirty="0" smtClean="0">
              <a:latin typeface="나눔스퀘어라운드 Regular" pitchFamily="50" charset="-127"/>
              <a:ea typeface="나눔스퀘어라운드 Regular" pitchFamily="50" charset="-127"/>
            </a:rPr>
            <a:t>71</a:t>
          </a:r>
          <a:r>
            <a:rPr lang="ko-KR" altLang="en-US" sz="1400" kern="1200" dirty="0" smtClean="0">
              <a:latin typeface="나눔스퀘어라운드 Regular" pitchFamily="50" charset="-127"/>
              <a:ea typeface="나눔스퀘어라운드 Regular" pitchFamily="50" charset="-127"/>
            </a:rPr>
            <a:t>세 이상은 </a:t>
          </a:r>
          <a:r>
            <a:rPr lang="en-US" altLang="ko-KR" sz="1400" kern="1200" dirty="0" smtClean="0">
              <a:latin typeface="나눔스퀘어라운드 Regular" pitchFamily="50" charset="-127"/>
              <a:ea typeface="나눔스퀘어라운드 Regular" pitchFamily="50" charset="-127"/>
            </a:rPr>
            <a:t>3</a:t>
          </a:r>
          <a:r>
            <a:rPr lang="ko-KR" altLang="en-US" sz="1400" kern="1200" dirty="0" smtClean="0">
              <a:latin typeface="나눔스퀘어라운드 Regular" pitchFamily="50" charset="-127"/>
              <a:ea typeface="나눔스퀘어라운드 Regular" pitchFamily="50" charset="-127"/>
            </a:rPr>
            <a:t>년</a:t>
          </a:r>
          <a:endParaRPr lang="ko-KR" altLang="en-US" sz="1400" kern="1200" dirty="0">
            <a:latin typeface="나눔스퀘어라운드 Regular" pitchFamily="50" charset="-127"/>
            <a:ea typeface="나눔스퀘어라운드 Regular" pitchFamily="50" charset="-127"/>
          </a:endParaRPr>
        </a:p>
      </dsp:txBody>
      <dsp:txXfrm>
        <a:off x="4823975" y="1699421"/>
        <a:ext cx="2567019" cy="934054"/>
      </dsp:txXfrm>
    </dsp:sp>
    <dsp:sp modelId="{C7367378-8AD4-4968-8EBF-816BF711630F}">
      <dsp:nvSpPr>
        <dsp:cNvPr id="0" name=""/>
        <dsp:cNvSpPr/>
      </dsp:nvSpPr>
      <dsp:spPr>
        <a:xfrm>
          <a:off x="4644752" y="746583"/>
          <a:ext cx="149173" cy="261823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18233"/>
              </a:lnTo>
              <a:lnTo>
                <a:pt x="149173" y="2618233"/>
              </a:lnTo>
            </a:path>
          </a:pathLst>
        </a:custGeom>
        <a:noFill/>
        <a:ln w="25400" cap="flat" cmpd="sng" algn="ctr">
          <a:solidFill>
            <a:schemeClr val="accent6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26F55F1-472E-4DAB-A3D2-6ED909299D49}">
      <dsp:nvSpPr>
        <dsp:cNvPr id="0" name=""/>
        <dsp:cNvSpPr/>
      </dsp:nvSpPr>
      <dsp:spPr>
        <a:xfrm>
          <a:off x="4793925" y="2762951"/>
          <a:ext cx="2654139" cy="120373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6">
              <a:alpha val="90000"/>
              <a:hueOff val="0"/>
              <a:satOff val="0"/>
              <a:lumOff val="0"/>
              <a:alphaOff val="-40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400" kern="1200" dirty="0" smtClean="0">
              <a:latin typeface="나눔스퀘어라운드 Regular" pitchFamily="50" charset="-127"/>
              <a:ea typeface="나눔스퀘어라운드 Regular" pitchFamily="50" charset="-127"/>
            </a:rPr>
            <a:t>70~74</a:t>
          </a:r>
          <a:r>
            <a:rPr lang="ko-KR" altLang="en-US" sz="1400" kern="1200" dirty="0" smtClean="0">
              <a:latin typeface="나눔스퀘어라운드 Regular" pitchFamily="50" charset="-127"/>
              <a:ea typeface="나눔스퀘어라운드 Regular" pitchFamily="50" charset="-127"/>
            </a:rPr>
            <a:t>세 운전자들은 고령자 운전 교육도 이수</a:t>
          </a:r>
          <a:endParaRPr lang="en-US" altLang="ko-KR" sz="1400" kern="1200" dirty="0" smtClean="0">
            <a:latin typeface="나눔스퀘어라운드 Regular" pitchFamily="50" charset="-127"/>
            <a:ea typeface="나눔스퀘어라운드 Regular" pitchFamily="50" charset="-127"/>
          </a:endParaRPr>
        </a:p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400" kern="1200" dirty="0" smtClean="0">
              <a:latin typeface="나눔스퀘어라운드 Regular" pitchFamily="50" charset="-127"/>
              <a:ea typeface="나눔스퀘어라운드 Regular" pitchFamily="50" charset="-127"/>
            </a:rPr>
            <a:t>75</a:t>
          </a:r>
          <a:r>
            <a:rPr lang="ko-KR" altLang="en-US" sz="1400" kern="1200" dirty="0" smtClean="0">
              <a:latin typeface="나눔스퀘어라운드 Regular" pitchFamily="50" charset="-127"/>
              <a:ea typeface="나눔스퀘어라운드 Regular" pitchFamily="50" charset="-127"/>
            </a:rPr>
            <a:t>세 이상 운전자는  인지 기능 검사를 통과해야 함</a:t>
          </a:r>
          <a:endParaRPr lang="ko-KR" altLang="en-US" sz="1400" kern="1200" dirty="0"/>
        </a:p>
      </dsp:txBody>
      <dsp:txXfrm>
        <a:off x="4829181" y="2798207"/>
        <a:ext cx="2583627" cy="113321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54476328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431831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310448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499390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70245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84783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16073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13237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207493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740439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547259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84576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762756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198189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 flipH="1">
            <a:off x="912725" y="0"/>
            <a:ext cx="8231275" cy="4331550"/>
            <a:chOff x="0" y="0"/>
            <a:chExt cx="8231275" cy="4331550"/>
          </a:xfrm>
        </p:grpSpPr>
        <p:pic>
          <p:nvPicPr>
            <p:cNvPr id="11" name="Google Shape;11;p2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85975" y="3434875"/>
              <a:ext cx="1371975" cy="89667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2" name="Google Shape;12;p2"/>
            <p:cNvGrpSpPr/>
            <p:nvPr/>
          </p:nvGrpSpPr>
          <p:grpSpPr>
            <a:xfrm>
              <a:off x="0" y="2747250"/>
              <a:ext cx="3429750" cy="896675"/>
              <a:chOff x="0" y="0"/>
              <a:chExt cx="3429750" cy="896675"/>
            </a:xfrm>
          </p:grpSpPr>
          <p:pic>
            <p:nvPicPr>
              <p:cNvPr id="13" name="Google Shape;13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4" name="Google Shape;14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5" name="Google Shape;15;p2"/>
            <p:cNvGrpSpPr/>
            <p:nvPr/>
          </p:nvGrpSpPr>
          <p:grpSpPr>
            <a:xfrm>
              <a:off x="685975" y="2061250"/>
              <a:ext cx="3429750" cy="896675"/>
              <a:chOff x="0" y="0"/>
              <a:chExt cx="3429750" cy="896675"/>
            </a:xfrm>
          </p:grpSpPr>
          <p:pic>
            <p:nvPicPr>
              <p:cNvPr id="16" name="Google Shape;16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" name="Google Shape;17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8" name="Google Shape;18;p2"/>
            <p:cNvGrpSpPr/>
            <p:nvPr/>
          </p:nvGrpSpPr>
          <p:grpSpPr>
            <a:xfrm>
              <a:off x="0" y="1373625"/>
              <a:ext cx="3429750" cy="896675"/>
              <a:chOff x="0" y="0"/>
              <a:chExt cx="3429750" cy="896675"/>
            </a:xfrm>
          </p:grpSpPr>
          <p:pic>
            <p:nvPicPr>
              <p:cNvPr id="19" name="Google Shape;19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0" name="Google Shape;20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1" name="Google Shape;21;p2"/>
            <p:cNvGrpSpPr/>
            <p:nvPr/>
          </p:nvGrpSpPr>
          <p:grpSpPr>
            <a:xfrm>
              <a:off x="685975" y="687625"/>
              <a:ext cx="7545300" cy="896675"/>
              <a:chOff x="0" y="0"/>
              <a:chExt cx="7545300" cy="896675"/>
            </a:xfrm>
          </p:grpSpPr>
          <p:pic>
            <p:nvPicPr>
              <p:cNvPr id="22" name="Google Shape;22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3" name="Google Shape;23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4" name="Google Shape;24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5" name="Google Shape;25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6" name="Google Shape;26;p2"/>
            <p:cNvGrpSpPr/>
            <p:nvPr/>
          </p:nvGrpSpPr>
          <p:grpSpPr>
            <a:xfrm>
              <a:off x="0" y="0"/>
              <a:ext cx="7545300" cy="896675"/>
              <a:chOff x="0" y="0"/>
              <a:chExt cx="7545300" cy="896675"/>
            </a:xfrm>
          </p:grpSpPr>
          <p:pic>
            <p:nvPicPr>
              <p:cNvPr id="27" name="Google Shape;27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8" name="Google Shape;28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9" name="Google Shape;29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0" name="Google Shape;30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31" name="Google Shape;31;p2"/>
          <p:cNvSpPr txBox="1">
            <a:spLocks noGrp="1"/>
          </p:cNvSpPr>
          <p:nvPr>
            <p:ph type="ctrTitle"/>
          </p:nvPr>
        </p:nvSpPr>
        <p:spPr>
          <a:xfrm>
            <a:off x="2027622" y="1953315"/>
            <a:ext cx="50733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32" name="Google Shape;32;p2"/>
          <p:cNvGrpSpPr/>
          <p:nvPr/>
        </p:nvGrpSpPr>
        <p:grpSpPr>
          <a:xfrm flipH="1">
            <a:off x="0" y="3088098"/>
            <a:ext cx="4115725" cy="2270300"/>
            <a:chOff x="4115550" y="2061250"/>
            <a:chExt cx="4115725" cy="2270300"/>
          </a:xfrm>
        </p:grpSpPr>
        <p:grpSp>
          <p:nvGrpSpPr>
            <p:cNvPr id="33" name="Google Shape;33;p2"/>
            <p:cNvGrpSpPr/>
            <p:nvPr/>
          </p:nvGrpSpPr>
          <p:grpSpPr>
            <a:xfrm>
              <a:off x="4801525" y="3434875"/>
              <a:ext cx="3429750" cy="896675"/>
              <a:chOff x="4115550" y="0"/>
              <a:chExt cx="3429750" cy="896675"/>
            </a:xfrm>
          </p:grpSpPr>
          <p:pic>
            <p:nvPicPr>
              <p:cNvPr id="34" name="Google Shape;34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5" name="Google Shape;35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6" name="Google Shape;36;p2"/>
            <p:cNvGrpSpPr/>
            <p:nvPr/>
          </p:nvGrpSpPr>
          <p:grpSpPr>
            <a:xfrm>
              <a:off x="4115550" y="2747250"/>
              <a:ext cx="3429750" cy="896675"/>
              <a:chOff x="4115550" y="0"/>
              <a:chExt cx="3429750" cy="896675"/>
            </a:xfrm>
          </p:grpSpPr>
          <p:pic>
            <p:nvPicPr>
              <p:cNvPr id="37" name="Google Shape;37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8" name="Google Shape;38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39" name="Google Shape;39;p2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859300" y="2061250"/>
              <a:ext cx="1371975" cy="8966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Google Shape;115;p5"/>
          <p:cNvGrpSpPr/>
          <p:nvPr/>
        </p:nvGrpSpPr>
        <p:grpSpPr>
          <a:xfrm flipH="1">
            <a:off x="4363774" y="-3213"/>
            <a:ext cx="4780226" cy="2116171"/>
            <a:chOff x="0" y="0"/>
            <a:chExt cx="5072935" cy="2245751"/>
          </a:xfrm>
        </p:grpSpPr>
        <p:pic>
          <p:nvPicPr>
            <p:cNvPr id="116" name="Google Shape;116;p5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0" y="1693130"/>
              <a:ext cx="845548" cy="5526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7" name="Google Shape;117;p5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422766" y="1270348"/>
              <a:ext cx="845548" cy="55262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18" name="Google Shape;118;p5"/>
            <p:cNvGrpSpPr/>
            <p:nvPr/>
          </p:nvGrpSpPr>
          <p:grpSpPr>
            <a:xfrm>
              <a:off x="0" y="846565"/>
              <a:ext cx="3381962" cy="552621"/>
              <a:chOff x="0" y="0"/>
              <a:chExt cx="5487525" cy="896675"/>
            </a:xfrm>
          </p:grpSpPr>
          <p:pic>
            <p:nvPicPr>
              <p:cNvPr id="119" name="Google Shape;119;p5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0" name="Google Shape;120;p5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1" name="Google Shape;121;p5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22" name="Google Shape;122;p5"/>
            <p:cNvGrpSpPr/>
            <p:nvPr/>
          </p:nvGrpSpPr>
          <p:grpSpPr>
            <a:xfrm>
              <a:off x="422766" y="423783"/>
              <a:ext cx="4650168" cy="552621"/>
              <a:chOff x="0" y="0"/>
              <a:chExt cx="7545300" cy="896675"/>
            </a:xfrm>
          </p:grpSpPr>
          <p:pic>
            <p:nvPicPr>
              <p:cNvPr id="123" name="Google Shape;123;p5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4" name="Google Shape;124;p5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5" name="Google Shape;125;p5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6" name="Google Shape;126;p5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27" name="Google Shape;127;p5"/>
            <p:cNvGrpSpPr/>
            <p:nvPr/>
          </p:nvGrpSpPr>
          <p:grpSpPr>
            <a:xfrm>
              <a:off x="0" y="0"/>
              <a:ext cx="4650168" cy="552621"/>
              <a:chOff x="0" y="0"/>
              <a:chExt cx="7545300" cy="896675"/>
            </a:xfrm>
          </p:grpSpPr>
          <p:pic>
            <p:nvPicPr>
              <p:cNvPr id="128" name="Google Shape;128;p5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9" name="Google Shape;129;p5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30" name="Google Shape;130;p5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31" name="Google Shape;131;p5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32" name="Google Shape;132;p5"/>
          <p:cNvGrpSpPr/>
          <p:nvPr/>
        </p:nvGrpSpPr>
        <p:grpSpPr>
          <a:xfrm flipH="1">
            <a:off x="6" y="3953174"/>
            <a:ext cx="2390164" cy="1318453"/>
            <a:chOff x="6607482" y="3879952"/>
            <a:chExt cx="2536521" cy="1399186"/>
          </a:xfrm>
        </p:grpSpPr>
        <p:grpSp>
          <p:nvGrpSpPr>
            <p:cNvPr id="133" name="Google Shape;133;p5"/>
            <p:cNvGrpSpPr/>
            <p:nvPr/>
          </p:nvGrpSpPr>
          <p:grpSpPr>
            <a:xfrm>
              <a:off x="6607482" y="4726517"/>
              <a:ext cx="2113755" cy="552621"/>
              <a:chOff x="2057775" y="0"/>
              <a:chExt cx="3429750" cy="896675"/>
            </a:xfrm>
          </p:grpSpPr>
          <p:pic>
            <p:nvPicPr>
              <p:cNvPr id="134" name="Google Shape;134;p5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35" name="Google Shape;135;p5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36" name="Google Shape;136;p5"/>
            <p:cNvGrpSpPr/>
            <p:nvPr/>
          </p:nvGrpSpPr>
          <p:grpSpPr>
            <a:xfrm>
              <a:off x="7030248" y="4303735"/>
              <a:ext cx="2113755" cy="552621"/>
              <a:chOff x="2057775" y="0"/>
              <a:chExt cx="3429750" cy="896675"/>
            </a:xfrm>
          </p:grpSpPr>
          <p:pic>
            <p:nvPicPr>
              <p:cNvPr id="137" name="Google Shape;137;p5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38" name="Google Shape;138;p5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39" name="Google Shape;139;p5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7875688" y="3879952"/>
              <a:ext cx="845548" cy="55262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0" name="Google Shape;140;p5"/>
          <p:cNvSpPr txBox="1">
            <a:spLocks noGrp="1"/>
          </p:cNvSpPr>
          <p:nvPr>
            <p:ph type="title"/>
          </p:nvPr>
        </p:nvSpPr>
        <p:spPr>
          <a:xfrm>
            <a:off x="776450" y="402700"/>
            <a:ext cx="3587400" cy="85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5"/>
          <p:cNvSpPr txBox="1">
            <a:spLocks noGrp="1"/>
          </p:cNvSpPr>
          <p:nvPr>
            <p:ph type="body" idx="1"/>
          </p:nvPr>
        </p:nvSpPr>
        <p:spPr>
          <a:xfrm>
            <a:off x="776450" y="1524375"/>
            <a:ext cx="7591200" cy="2932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❑"/>
              <a:defRPr/>
            </a:lvl1pPr>
            <a:lvl2pPr marL="914400" lvl="1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2pPr>
            <a:lvl3pPr marL="1371600" lvl="2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3pPr>
            <a:lvl4pPr marL="1828800" lvl="3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4pPr>
            <a:lvl5pPr marL="2286000" lvl="4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5pPr>
            <a:lvl6pPr marL="2743200" lvl="5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6pPr>
            <a:lvl7pPr marL="3200400" lvl="6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7pPr>
            <a:lvl8pPr marL="3657600" lvl="7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8pPr>
            <a:lvl9pPr marL="4114800" lvl="8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9pPr>
          </a:lstStyle>
          <a:p>
            <a:endParaRPr/>
          </a:p>
        </p:txBody>
      </p:sp>
      <p:sp>
        <p:nvSpPr>
          <p:cNvPr id="142" name="Google Shape;142;p5"/>
          <p:cNvSpPr txBox="1">
            <a:spLocks noGrp="1"/>
          </p:cNvSpPr>
          <p:nvPr>
            <p:ph type="sldNum" idx="12"/>
          </p:nvPr>
        </p:nvSpPr>
        <p:spPr>
          <a:xfrm>
            <a:off x="8729400" y="4734075"/>
            <a:ext cx="414600" cy="409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" name="Google Shape;144;p6"/>
          <p:cNvGrpSpPr/>
          <p:nvPr/>
        </p:nvGrpSpPr>
        <p:grpSpPr>
          <a:xfrm flipH="1">
            <a:off x="4363774" y="-3213"/>
            <a:ext cx="4780226" cy="2116171"/>
            <a:chOff x="0" y="0"/>
            <a:chExt cx="5072935" cy="2245751"/>
          </a:xfrm>
        </p:grpSpPr>
        <p:pic>
          <p:nvPicPr>
            <p:cNvPr id="145" name="Google Shape;145;p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0" y="1693130"/>
              <a:ext cx="845548" cy="5526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6" name="Google Shape;146;p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422766" y="1270348"/>
              <a:ext cx="845548" cy="55262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47" name="Google Shape;147;p6"/>
            <p:cNvGrpSpPr/>
            <p:nvPr/>
          </p:nvGrpSpPr>
          <p:grpSpPr>
            <a:xfrm>
              <a:off x="0" y="846565"/>
              <a:ext cx="3381962" cy="552621"/>
              <a:chOff x="0" y="0"/>
              <a:chExt cx="5487525" cy="896675"/>
            </a:xfrm>
          </p:grpSpPr>
          <p:pic>
            <p:nvPicPr>
              <p:cNvPr id="148" name="Google Shape;148;p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49" name="Google Shape;149;p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0" name="Google Shape;150;p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51" name="Google Shape;151;p6"/>
            <p:cNvGrpSpPr/>
            <p:nvPr/>
          </p:nvGrpSpPr>
          <p:grpSpPr>
            <a:xfrm>
              <a:off x="422766" y="423783"/>
              <a:ext cx="4650168" cy="552621"/>
              <a:chOff x="0" y="0"/>
              <a:chExt cx="7545300" cy="896675"/>
            </a:xfrm>
          </p:grpSpPr>
          <p:pic>
            <p:nvPicPr>
              <p:cNvPr id="152" name="Google Shape;152;p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3" name="Google Shape;153;p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4" name="Google Shape;154;p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5" name="Google Shape;155;p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56" name="Google Shape;156;p6"/>
            <p:cNvGrpSpPr/>
            <p:nvPr/>
          </p:nvGrpSpPr>
          <p:grpSpPr>
            <a:xfrm>
              <a:off x="0" y="0"/>
              <a:ext cx="4650168" cy="552621"/>
              <a:chOff x="0" y="0"/>
              <a:chExt cx="7545300" cy="896675"/>
            </a:xfrm>
          </p:grpSpPr>
          <p:pic>
            <p:nvPicPr>
              <p:cNvPr id="157" name="Google Shape;157;p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8" name="Google Shape;158;p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9" name="Google Shape;159;p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60" name="Google Shape;160;p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61" name="Google Shape;161;p6"/>
          <p:cNvGrpSpPr/>
          <p:nvPr/>
        </p:nvGrpSpPr>
        <p:grpSpPr>
          <a:xfrm flipH="1">
            <a:off x="6" y="3953174"/>
            <a:ext cx="2390164" cy="1318453"/>
            <a:chOff x="6607482" y="3879952"/>
            <a:chExt cx="2536521" cy="1399186"/>
          </a:xfrm>
        </p:grpSpPr>
        <p:grpSp>
          <p:nvGrpSpPr>
            <p:cNvPr id="162" name="Google Shape;162;p6"/>
            <p:cNvGrpSpPr/>
            <p:nvPr/>
          </p:nvGrpSpPr>
          <p:grpSpPr>
            <a:xfrm>
              <a:off x="6607482" y="4726517"/>
              <a:ext cx="2113755" cy="552621"/>
              <a:chOff x="2057775" y="0"/>
              <a:chExt cx="3429750" cy="896675"/>
            </a:xfrm>
          </p:grpSpPr>
          <p:pic>
            <p:nvPicPr>
              <p:cNvPr id="163" name="Google Shape;163;p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64" name="Google Shape;164;p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65" name="Google Shape;165;p6"/>
            <p:cNvGrpSpPr/>
            <p:nvPr/>
          </p:nvGrpSpPr>
          <p:grpSpPr>
            <a:xfrm>
              <a:off x="7030248" y="4303735"/>
              <a:ext cx="2113755" cy="552621"/>
              <a:chOff x="2057775" y="0"/>
              <a:chExt cx="3429750" cy="896675"/>
            </a:xfrm>
          </p:grpSpPr>
          <p:pic>
            <p:nvPicPr>
              <p:cNvPr id="166" name="Google Shape;166;p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67" name="Google Shape;167;p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68" name="Google Shape;168;p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7875688" y="3879952"/>
              <a:ext cx="845548" cy="55262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9" name="Google Shape;169;p6"/>
          <p:cNvSpPr txBox="1">
            <a:spLocks noGrp="1"/>
          </p:cNvSpPr>
          <p:nvPr>
            <p:ph type="title"/>
          </p:nvPr>
        </p:nvSpPr>
        <p:spPr>
          <a:xfrm>
            <a:off x="776450" y="402700"/>
            <a:ext cx="3587400" cy="85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p6"/>
          <p:cNvSpPr txBox="1">
            <a:spLocks noGrp="1"/>
          </p:cNvSpPr>
          <p:nvPr>
            <p:ph type="body" idx="1"/>
          </p:nvPr>
        </p:nvSpPr>
        <p:spPr>
          <a:xfrm>
            <a:off x="776450" y="1524375"/>
            <a:ext cx="3587400" cy="3077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❑"/>
              <a:defRPr/>
            </a:lvl1pPr>
            <a:lvl2pPr marL="914400" lvl="1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2pPr>
            <a:lvl3pPr marL="1371600" lvl="2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3pPr>
            <a:lvl4pPr marL="1828800" lvl="3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4pPr>
            <a:lvl5pPr marL="2286000" lvl="4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5pPr>
            <a:lvl6pPr marL="2743200" lvl="5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6pPr>
            <a:lvl7pPr marL="3200400" lvl="6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7pPr>
            <a:lvl8pPr marL="3657600" lvl="7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8pPr>
            <a:lvl9pPr marL="4114800" lvl="8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9pPr>
          </a:lstStyle>
          <a:p>
            <a:endParaRPr/>
          </a:p>
        </p:txBody>
      </p:sp>
      <p:sp>
        <p:nvSpPr>
          <p:cNvPr id="171" name="Google Shape;171;p6"/>
          <p:cNvSpPr txBox="1">
            <a:spLocks noGrp="1"/>
          </p:cNvSpPr>
          <p:nvPr>
            <p:ph type="body" idx="2"/>
          </p:nvPr>
        </p:nvSpPr>
        <p:spPr>
          <a:xfrm>
            <a:off x="4780150" y="1524375"/>
            <a:ext cx="3587400" cy="3077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❑"/>
              <a:defRPr/>
            </a:lvl1pPr>
            <a:lvl2pPr marL="914400" lvl="1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2pPr>
            <a:lvl3pPr marL="1371600" lvl="2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3pPr>
            <a:lvl4pPr marL="1828800" lvl="3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4pPr>
            <a:lvl5pPr marL="2286000" lvl="4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5pPr>
            <a:lvl6pPr marL="2743200" lvl="5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6pPr>
            <a:lvl7pPr marL="3200400" lvl="6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7pPr>
            <a:lvl8pPr marL="3657600" lvl="7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8pPr>
            <a:lvl9pPr marL="4114800" lvl="8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9pPr>
          </a:lstStyle>
          <a:p>
            <a:endParaRPr/>
          </a:p>
        </p:txBody>
      </p:sp>
      <p:sp>
        <p:nvSpPr>
          <p:cNvPr id="172" name="Google Shape;172;p6"/>
          <p:cNvSpPr txBox="1">
            <a:spLocks noGrp="1"/>
          </p:cNvSpPr>
          <p:nvPr>
            <p:ph type="sldNum" idx="12"/>
          </p:nvPr>
        </p:nvSpPr>
        <p:spPr>
          <a:xfrm>
            <a:off x="8729400" y="4734075"/>
            <a:ext cx="414600" cy="409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big emboss" type="blank">
  <p:cSld name="BLANK"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0"/>
          <p:cNvSpPr txBox="1">
            <a:spLocks noGrp="1"/>
          </p:cNvSpPr>
          <p:nvPr>
            <p:ph type="sldNum" idx="12"/>
          </p:nvPr>
        </p:nvSpPr>
        <p:spPr>
          <a:xfrm>
            <a:off x="8729400" y="4734075"/>
            <a:ext cx="414600" cy="409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62" name="Google Shape;262;p10"/>
          <p:cNvGrpSpPr/>
          <p:nvPr/>
        </p:nvGrpSpPr>
        <p:grpSpPr>
          <a:xfrm flipH="1">
            <a:off x="5714250" y="0"/>
            <a:ext cx="3429750" cy="3643925"/>
            <a:chOff x="0" y="0"/>
            <a:chExt cx="3429750" cy="3643925"/>
          </a:xfrm>
        </p:grpSpPr>
        <p:pic>
          <p:nvPicPr>
            <p:cNvPr id="263" name="Google Shape;263;p10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0" y="2747250"/>
              <a:ext cx="1371975" cy="8966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4" name="Google Shape;264;p10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85975" y="2061250"/>
              <a:ext cx="1371975" cy="8966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5" name="Google Shape;265;p10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0" y="1373625"/>
              <a:ext cx="1371975" cy="8966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6" name="Google Shape;266;p10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85975" y="687625"/>
              <a:ext cx="1371975" cy="89667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67" name="Google Shape;267;p10"/>
            <p:cNvGrpSpPr/>
            <p:nvPr/>
          </p:nvGrpSpPr>
          <p:grpSpPr>
            <a:xfrm>
              <a:off x="0" y="0"/>
              <a:ext cx="3429750" cy="896675"/>
              <a:chOff x="0" y="0"/>
              <a:chExt cx="3429750" cy="896675"/>
            </a:xfrm>
          </p:grpSpPr>
          <p:pic>
            <p:nvPicPr>
              <p:cNvPr id="268" name="Google Shape;268;p10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69" name="Google Shape;269;p10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270" name="Google Shape;270;p10"/>
          <p:cNvGrpSpPr/>
          <p:nvPr/>
        </p:nvGrpSpPr>
        <p:grpSpPr>
          <a:xfrm flipH="1">
            <a:off x="0" y="3095415"/>
            <a:ext cx="5487525" cy="2270300"/>
            <a:chOff x="2743750" y="2061250"/>
            <a:chExt cx="5487525" cy="2270300"/>
          </a:xfrm>
        </p:grpSpPr>
        <p:grpSp>
          <p:nvGrpSpPr>
            <p:cNvPr id="271" name="Google Shape;271;p10"/>
            <p:cNvGrpSpPr/>
            <p:nvPr/>
          </p:nvGrpSpPr>
          <p:grpSpPr>
            <a:xfrm>
              <a:off x="2743750" y="3434875"/>
              <a:ext cx="5487525" cy="896675"/>
              <a:chOff x="2057775" y="0"/>
              <a:chExt cx="5487525" cy="896675"/>
            </a:xfrm>
          </p:grpSpPr>
          <p:pic>
            <p:nvPicPr>
              <p:cNvPr id="272" name="Google Shape;272;p10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73" name="Google Shape;273;p10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74" name="Google Shape;274;p10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75" name="Google Shape;275;p10"/>
            <p:cNvGrpSpPr/>
            <p:nvPr/>
          </p:nvGrpSpPr>
          <p:grpSpPr>
            <a:xfrm>
              <a:off x="4115550" y="2747250"/>
              <a:ext cx="3429750" cy="896675"/>
              <a:chOff x="4115550" y="0"/>
              <a:chExt cx="3429750" cy="896675"/>
            </a:xfrm>
          </p:grpSpPr>
          <p:pic>
            <p:nvPicPr>
              <p:cNvPr id="276" name="Google Shape;276;p10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77" name="Google Shape;277;p10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278" name="Google Shape;278;p10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859300" y="2061250"/>
              <a:ext cx="1371975" cy="8966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chemeClr val="lt1"/>
            </a:gs>
            <a:gs pos="44000">
              <a:schemeClr val="lt2"/>
            </a:gs>
            <a:gs pos="72000">
              <a:schemeClr val="lt2"/>
            </a:gs>
            <a:gs pos="100000">
              <a:srgbClr val="D0D8E5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76450" y="402700"/>
            <a:ext cx="3587400" cy="8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76450" y="1524375"/>
            <a:ext cx="7591200" cy="293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Char char="❑"/>
              <a:defRPr sz="20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lvl="1" indent="-35560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Char char="❏"/>
              <a:defRPr sz="20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lvl="2" indent="-35560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Char char="❏"/>
              <a:defRPr sz="20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lvl="3" indent="-35560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Char char="❏"/>
              <a:defRPr sz="20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lvl="4" indent="-35560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Char char="❏"/>
              <a:defRPr sz="20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lvl="5" indent="-35560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Char char="❏"/>
              <a:defRPr sz="20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lvl="6" indent="-35560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Char char="❏"/>
              <a:defRPr sz="20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lvl="7" indent="-35560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Char char="❏"/>
              <a:defRPr sz="20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lvl="8" indent="-35560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Char char="❏"/>
              <a:defRPr sz="20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729400" y="4734075"/>
            <a:ext cx="414600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buNone/>
              <a:defRPr sz="13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algn="ctr">
              <a:buNone/>
              <a:defRPr sz="13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algn="ctr">
              <a:buNone/>
              <a:defRPr sz="13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algn="ctr">
              <a:buNone/>
              <a:defRPr sz="13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algn="ctr">
              <a:buNone/>
              <a:defRPr sz="13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algn="ctr">
              <a:buNone/>
              <a:defRPr sz="13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lvl="6" algn="ctr">
              <a:buNone/>
              <a:defRPr sz="13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lvl="7" algn="ctr">
              <a:buNone/>
              <a:defRPr sz="13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lvl="8" algn="ctr">
              <a:buNone/>
              <a:defRPr sz="13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  <p:sldLayoutId id="2147483656" r:id="rId4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onga.com/ISSUE/Vote2016/News?m=view&amp;date=20190521&amp;gid=95633331" TargetMode="External"/><Relationship Id="rId2" Type="http://schemas.openxmlformats.org/officeDocument/2006/relationships/hyperlink" Target="http://news.chosun.com/site/data/html_dir/2018/09/25/2018092500199.html" TargetMode="Externa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7" Type="http://schemas.openxmlformats.org/officeDocument/2006/relationships/image" Target="../media/image1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jpe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7" Type="http://schemas.openxmlformats.org/officeDocument/2006/relationships/image" Target="../media/image2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jpe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22.jpe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23.jpe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</a:t>
            </a:fld>
            <a:endParaRPr lang="en"/>
          </a:p>
        </p:txBody>
      </p:sp>
      <p:sp>
        <p:nvSpPr>
          <p:cNvPr id="5" name="Google Shape;311;p12"/>
          <p:cNvSpPr txBox="1">
            <a:spLocks/>
          </p:cNvSpPr>
          <p:nvPr/>
        </p:nvSpPr>
        <p:spPr>
          <a:xfrm>
            <a:off x="323528" y="682929"/>
            <a:ext cx="4536504" cy="2376264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4000" dirty="0" smtClean="0">
                <a:solidFill>
                  <a:schemeClr val="tx1"/>
                </a:solidFill>
                <a:latin typeface="나눔스퀘어라운드 Bold" pitchFamily="50" charset="-127"/>
                <a:ea typeface="나눔스퀘어라운드 Bold" pitchFamily="50" charset="-127"/>
              </a:rPr>
              <a:t>고</a:t>
            </a:r>
            <a:r>
              <a:rPr lang="ko-KR" altLang="en-US" sz="4000" dirty="0">
                <a:solidFill>
                  <a:schemeClr val="tx1"/>
                </a:solidFill>
                <a:latin typeface="나눔스퀘어라운드 Bold" pitchFamily="50" charset="-127"/>
                <a:ea typeface="나눔스퀘어라운드 Bold" pitchFamily="50" charset="-127"/>
              </a:rPr>
              <a:t>령</a:t>
            </a:r>
            <a:r>
              <a:rPr lang="ko-KR" altLang="en-US" sz="4000" dirty="0" smtClean="0">
                <a:solidFill>
                  <a:schemeClr val="tx1"/>
                </a:solidFill>
                <a:latin typeface="나눔스퀘어라운드 Bold" pitchFamily="50" charset="-127"/>
                <a:ea typeface="나눔스퀘어라운드 Bold" pitchFamily="50" charset="-127"/>
              </a:rPr>
              <a:t> 운전자</a:t>
            </a:r>
            <a:endParaRPr lang="en-US" altLang="ko-KR" sz="4000" dirty="0" smtClean="0">
              <a:solidFill>
                <a:schemeClr val="tx1"/>
              </a:solidFill>
              <a:latin typeface="나눔스퀘어라운드 Bold" pitchFamily="50" charset="-127"/>
              <a:ea typeface="나눔스퀘어라운드 Bold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4000" dirty="0" smtClean="0">
                <a:solidFill>
                  <a:schemeClr val="tx1"/>
                </a:solidFill>
                <a:latin typeface="나눔스퀘어라운드 Bold" pitchFamily="50" charset="-127"/>
                <a:ea typeface="나눔스퀘어라운드 Bold" pitchFamily="50" charset="-127"/>
              </a:rPr>
              <a:t>사고 분석</a:t>
            </a:r>
            <a:br>
              <a:rPr lang="ko-KR" altLang="en-US" sz="4000" dirty="0" smtClean="0">
                <a:solidFill>
                  <a:schemeClr val="tx1"/>
                </a:solidFill>
                <a:latin typeface="나눔스퀘어라운드 Bold" pitchFamily="50" charset="-127"/>
                <a:ea typeface="나눔스퀘어라운드 Bold" pitchFamily="50" charset="-127"/>
              </a:rPr>
            </a:br>
            <a:endParaRPr lang="ko-KR" altLang="en-US" sz="4000" dirty="0">
              <a:solidFill>
                <a:schemeClr val="tx1"/>
              </a:solidFill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38039" y="3059193"/>
            <a:ext cx="24482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나눔스퀘어라운드 Regular" pitchFamily="50" charset="-127"/>
                <a:ea typeface="나눔스퀘어라운드 Regular" pitchFamily="50" charset="-127"/>
              </a:rPr>
              <a:t>4</a:t>
            </a:r>
            <a:r>
              <a:rPr lang="ko-KR" altLang="en-US" sz="1600" dirty="0" smtClean="0">
                <a:latin typeface="나눔스퀘어라운드 Regular" pitchFamily="50" charset="-127"/>
                <a:ea typeface="나눔스퀘어라운드 Regular" pitchFamily="50" charset="-127"/>
              </a:rPr>
              <a:t>조 오진영</a:t>
            </a:r>
            <a:r>
              <a:rPr lang="en-US" altLang="ko-KR" sz="1600" dirty="0" smtClean="0">
                <a:latin typeface="나눔스퀘어라운드 Regular" pitchFamily="50" charset="-127"/>
                <a:ea typeface="나눔스퀘어라운드 Regular" pitchFamily="50" charset="-127"/>
              </a:rPr>
              <a:t>, </a:t>
            </a:r>
            <a:r>
              <a:rPr lang="ko-KR" altLang="en-US" sz="1600" dirty="0" smtClean="0">
                <a:latin typeface="나눔스퀘어라운드 Regular" pitchFamily="50" charset="-127"/>
                <a:ea typeface="나눔스퀘어라운드 Regular" pitchFamily="50" charset="-127"/>
              </a:rPr>
              <a:t>이희철</a:t>
            </a:r>
            <a:r>
              <a:rPr lang="en-US" altLang="ko-KR" sz="1600" dirty="0" smtClean="0">
                <a:latin typeface="나눔스퀘어라운드 Regular" pitchFamily="50" charset="-127"/>
                <a:ea typeface="나눔스퀘어라운드 Regular" pitchFamily="50" charset="-127"/>
              </a:rPr>
              <a:t>, </a:t>
            </a:r>
            <a:r>
              <a:rPr lang="ko-KR" altLang="en-US" sz="1600" dirty="0" smtClean="0">
                <a:latin typeface="나눔스퀘어라운드 Regular" pitchFamily="50" charset="-127"/>
                <a:ea typeface="나눔스퀘어라운드 Regular" pitchFamily="50" charset="-127"/>
              </a:rPr>
              <a:t>최준혁</a:t>
            </a:r>
            <a:endParaRPr lang="ko-KR" altLang="en-US" sz="1600" dirty="0">
              <a:latin typeface="나눔스퀘어라운드 Regular" pitchFamily="50" charset="-127"/>
              <a:ea typeface="나눔스퀘어라운드 Regular" pitchFamily="50" charset="-127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Texturiz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267" r="8181" b="11807"/>
          <a:stretch/>
        </p:blipFill>
        <p:spPr bwMode="auto">
          <a:xfrm>
            <a:off x="3148079" y="1492068"/>
            <a:ext cx="792088" cy="7579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0" name="Google Shape;796;p37"/>
          <p:cNvGrpSpPr/>
          <p:nvPr/>
        </p:nvGrpSpPr>
        <p:grpSpPr>
          <a:xfrm>
            <a:off x="3109324" y="682929"/>
            <a:ext cx="792088" cy="575816"/>
            <a:chOff x="5275975" y="4344850"/>
            <a:chExt cx="470150" cy="398125"/>
          </a:xfrm>
        </p:grpSpPr>
        <p:sp>
          <p:nvSpPr>
            <p:cNvPr id="11" name="Google Shape;797;p37"/>
            <p:cNvSpPr/>
            <p:nvPr/>
          </p:nvSpPr>
          <p:spPr>
            <a:xfrm>
              <a:off x="5661250" y="4690450"/>
              <a:ext cx="65950" cy="52525"/>
            </a:xfrm>
            <a:custGeom>
              <a:avLst/>
              <a:gdLst/>
              <a:ahLst/>
              <a:cxnLst/>
              <a:rect l="l" t="t" r="r" b="b"/>
              <a:pathLst>
                <a:path w="2638" h="2101" extrusionOk="0">
                  <a:moveTo>
                    <a:pt x="0" y="0"/>
                  </a:moveTo>
                  <a:lnTo>
                    <a:pt x="0" y="782"/>
                  </a:lnTo>
                  <a:lnTo>
                    <a:pt x="25" y="1050"/>
                  </a:lnTo>
                  <a:lnTo>
                    <a:pt x="122" y="1295"/>
                  </a:lnTo>
                  <a:lnTo>
                    <a:pt x="244" y="1514"/>
                  </a:lnTo>
                  <a:lnTo>
                    <a:pt x="391" y="1710"/>
                  </a:lnTo>
                  <a:lnTo>
                    <a:pt x="586" y="1856"/>
                  </a:lnTo>
                  <a:lnTo>
                    <a:pt x="806" y="1978"/>
                  </a:lnTo>
                  <a:lnTo>
                    <a:pt x="1050" y="2076"/>
                  </a:lnTo>
                  <a:lnTo>
                    <a:pt x="1319" y="2100"/>
                  </a:lnTo>
                  <a:lnTo>
                    <a:pt x="1588" y="2076"/>
                  </a:lnTo>
                  <a:lnTo>
                    <a:pt x="1832" y="1978"/>
                  </a:lnTo>
                  <a:lnTo>
                    <a:pt x="2052" y="1856"/>
                  </a:lnTo>
                  <a:lnTo>
                    <a:pt x="2247" y="1710"/>
                  </a:lnTo>
                  <a:lnTo>
                    <a:pt x="2418" y="1514"/>
                  </a:lnTo>
                  <a:lnTo>
                    <a:pt x="2540" y="1295"/>
                  </a:lnTo>
                  <a:lnTo>
                    <a:pt x="2613" y="1050"/>
                  </a:lnTo>
                  <a:lnTo>
                    <a:pt x="2638" y="782"/>
                  </a:lnTo>
                  <a:lnTo>
                    <a:pt x="26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798;p37"/>
            <p:cNvSpPr/>
            <p:nvPr/>
          </p:nvSpPr>
          <p:spPr>
            <a:xfrm>
              <a:off x="5294900" y="4690450"/>
              <a:ext cx="65950" cy="52525"/>
            </a:xfrm>
            <a:custGeom>
              <a:avLst/>
              <a:gdLst/>
              <a:ahLst/>
              <a:cxnLst/>
              <a:rect l="l" t="t" r="r" b="b"/>
              <a:pathLst>
                <a:path w="2638" h="2101" extrusionOk="0">
                  <a:moveTo>
                    <a:pt x="0" y="0"/>
                  </a:moveTo>
                  <a:lnTo>
                    <a:pt x="0" y="782"/>
                  </a:lnTo>
                  <a:lnTo>
                    <a:pt x="25" y="1050"/>
                  </a:lnTo>
                  <a:lnTo>
                    <a:pt x="98" y="1295"/>
                  </a:lnTo>
                  <a:lnTo>
                    <a:pt x="220" y="1514"/>
                  </a:lnTo>
                  <a:lnTo>
                    <a:pt x="391" y="1710"/>
                  </a:lnTo>
                  <a:lnTo>
                    <a:pt x="586" y="1856"/>
                  </a:lnTo>
                  <a:lnTo>
                    <a:pt x="806" y="1978"/>
                  </a:lnTo>
                  <a:lnTo>
                    <a:pt x="1050" y="2076"/>
                  </a:lnTo>
                  <a:lnTo>
                    <a:pt x="1319" y="2100"/>
                  </a:lnTo>
                  <a:lnTo>
                    <a:pt x="1588" y="2076"/>
                  </a:lnTo>
                  <a:lnTo>
                    <a:pt x="1832" y="1978"/>
                  </a:lnTo>
                  <a:lnTo>
                    <a:pt x="2052" y="1856"/>
                  </a:lnTo>
                  <a:lnTo>
                    <a:pt x="2247" y="1710"/>
                  </a:lnTo>
                  <a:lnTo>
                    <a:pt x="2394" y="1514"/>
                  </a:lnTo>
                  <a:lnTo>
                    <a:pt x="2516" y="1295"/>
                  </a:lnTo>
                  <a:lnTo>
                    <a:pt x="2614" y="1050"/>
                  </a:lnTo>
                  <a:lnTo>
                    <a:pt x="2638" y="782"/>
                  </a:lnTo>
                  <a:lnTo>
                    <a:pt x="26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799;p37"/>
            <p:cNvSpPr/>
            <p:nvPr/>
          </p:nvSpPr>
          <p:spPr>
            <a:xfrm>
              <a:off x="5275975" y="4344850"/>
              <a:ext cx="470150" cy="334025"/>
            </a:xfrm>
            <a:custGeom>
              <a:avLst/>
              <a:gdLst/>
              <a:ahLst/>
              <a:cxnLst/>
              <a:rect l="l" t="t" r="r" b="b"/>
              <a:pathLst>
                <a:path w="18806" h="13361" extrusionOk="0">
                  <a:moveTo>
                    <a:pt x="10062" y="1344"/>
                  </a:moveTo>
                  <a:lnTo>
                    <a:pt x="10673" y="1368"/>
                  </a:lnTo>
                  <a:lnTo>
                    <a:pt x="11699" y="1442"/>
                  </a:lnTo>
                  <a:lnTo>
                    <a:pt x="12529" y="1564"/>
                  </a:lnTo>
                  <a:lnTo>
                    <a:pt x="13164" y="1686"/>
                  </a:lnTo>
                  <a:lnTo>
                    <a:pt x="13628" y="1808"/>
                  </a:lnTo>
                  <a:lnTo>
                    <a:pt x="13946" y="1906"/>
                  </a:lnTo>
                  <a:lnTo>
                    <a:pt x="14166" y="2003"/>
                  </a:lnTo>
                  <a:lnTo>
                    <a:pt x="14214" y="2052"/>
                  </a:lnTo>
                  <a:lnTo>
                    <a:pt x="14288" y="2174"/>
                  </a:lnTo>
                  <a:lnTo>
                    <a:pt x="14459" y="2638"/>
                  </a:lnTo>
                  <a:lnTo>
                    <a:pt x="14678" y="3273"/>
                  </a:lnTo>
                  <a:lnTo>
                    <a:pt x="14898" y="4006"/>
                  </a:lnTo>
                  <a:lnTo>
                    <a:pt x="15313" y="5374"/>
                  </a:lnTo>
                  <a:lnTo>
                    <a:pt x="15484" y="5984"/>
                  </a:lnTo>
                  <a:lnTo>
                    <a:pt x="15460" y="6033"/>
                  </a:lnTo>
                  <a:lnTo>
                    <a:pt x="15411" y="6106"/>
                  </a:lnTo>
                  <a:lnTo>
                    <a:pt x="15313" y="6180"/>
                  </a:lnTo>
                  <a:lnTo>
                    <a:pt x="15167" y="6277"/>
                  </a:lnTo>
                  <a:lnTo>
                    <a:pt x="14972" y="6399"/>
                  </a:lnTo>
                  <a:lnTo>
                    <a:pt x="14727" y="6522"/>
                  </a:lnTo>
                  <a:lnTo>
                    <a:pt x="14410" y="6619"/>
                  </a:lnTo>
                  <a:lnTo>
                    <a:pt x="14068" y="6741"/>
                  </a:lnTo>
                  <a:lnTo>
                    <a:pt x="13677" y="6864"/>
                  </a:lnTo>
                  <a:lnTo>
                    <a:pt x="13213" y="6986"/>
                  </a:lnTo>
                  <a:lnTo>
                    <a:pt x="12725" y="7083"/>
                  </a:lnTo>
                  <a:lnTo>
                    <a:pt x="12163" y="7181"/>
                  </a:lnTo>
                  <a:lnTo>
                    <a:pt x="11552" y="7254"/>
                  </a:lnTo>
                  <a:lnTo>
                    <a:pt x="10893" y="7303"/>
                  </a:lnTo>
                  <a:lnTo>
                    <a:pt x="10185" y="7352"/>
                  </a:lnTo>
                  <a:lnTo>
                    <a:pt x="8622" y="7352"/>
                  </a:lnTo>
                  <a:lnTo>
                    <a:pt x="7913" y="7303"/>
                  </a:lnTo>
                  <a:lnTo>
                    <a:pt x="7254" y="7254"/>
                  </a:lnTo>
                  <a:lnTo>
                    <a:pt x="6643" y="7181"/>
                  </a:lnTo>
                  <a:lnTo>
                    <a:pt x="6082" y="7083"/>
                  </a:lnTo>
                  <a:lnTo>
                    <a:pt x="5593" y="6986"/>
                  </a:lnTo>
                  <a:lnTo>
                    <a:pt x="5129" y="6864"/>
                  </a:lnTo>
                  <a:lnTo>
                    <a:pt x="4738" y="6741"/>
                  </a:lnTo>
                  <a:lnTo>
                    <a:pt x="4396" y="6619"/>
                  </a:lnTo>
                  <a:lnTo>
                    <a:pt x="4079" y="6522"/>
                  </a:lnTo>
                  <a:lnTo>
                    <a:pt x="3835" y="6399"/>
                  </a:lnTo>
                  <a:lnTo>
                    <a:pt x="3639" y="6277"/>
                  </a:lnTo>
                  <a:lnTo>
                    <a:pt x="3493" y="6180"/>
                  </a:lnTo>
                  <a:lnTo>
                    <a:pt x="3395" y="6106"/>
                  </a:lnTo>
                  <a:lnTo>
                    <a:pt x="3346" y="6033"/>
                  </a:lnTo>
                  <a:lnTo>
                    <a:pt x="3322" y="5984"/>
                  </a:lnTo>
                  <a:lnTo>
                    <a:pt x="3493" y="5374"/>
                  </a:lnTo>
                  <a:lnTo>
                    <a:pt x="3908" y="4006"/>
                  </a:lnTo>
                  <a:lnTo>
                    <a:pt x="4128" y="3273"/>
                  </a:lnTo>
                  <a:lnTo>
                    <a:pt x="4347" y="2638"/>
                  </a:lnTo>
                  <a:lnTo>
                    <a:pt x="4518" y="2174"/>
                  </a:lnTo>
                  <a:lnTo>
                    <a:pt x="4592" y="2052"/>
                  </a:lnTo>
                  <a:lnTo>
                    <a:pt x="4641" y="2003"/>
                  </a:lnTo>
                  <a:lnTo>
                    <a:pt x="4860" y="1906"/>
                  </a:lnTo>
                  <a:lnTo>
                    <a:pt x="5178" y="1808"/>
                  </a:lnTo>
                  <a:lnTo>
                    <a:pt x="5642" y="1686"/>
                  </a:lnTo>
                  <a:lnTo>
                    <a:pt x="6277" y="1564"/>
                  </a:lnTo>
                  <a:lnTo>
                    <a:pt x="7107" y="1442"/>
                  </a:lnTo>
                  <a:lnTo>
                    <a:pt x="8133" y="1368"/>
                  </a:lnTo>
                  <a:lnTo>
                    <a:pt x="8744" y="1344"/>
                  </a:lnTo>
                  <a:close/>
                  <a:moveTo>
                    <a:pt x="11919" y="9916"/>
                  </a:moveTo>
                  <a:lnTo>
                    <a:pt x="12016" y="9941"/>
                  </a:lnTo>
                  <a:lnTo>
                    <a:pt x="12090" y="9990"/>
                  </a:lnTo>
                  <a:lnTo>
                    <a:pt x="12138" y="10063"/>
                  </a:lnTo>
                  <a:lnTo>
                    <a:pt x="12163" y="10161"/>
                  </a:lnTo>
                  <a:lnTo>
                    <a:pt x="12138" y="10258"/>
                  </a:lnTo>
                  <a:lnTo>
                    <a:pt x="12090" y="10332"/>
                  </a:lnTo>
                  <a:lnTo>
                    <a:pt x="12016" y="10380"/>
                  </a:lnTo>
                  <a:lnTo>
                    <a:pt x="11919" y="10405"/>
                  </a:lnTo>
                  <a:lnTo>
                    <a:pt x="6887" y="10405"/>
                  </a:lnTo>
                  <a:lnTo>
                    <a:pt x="6790" y="10380"/>
                  </a:lnTo>
                  <a:lnTo>
                    <a:pt x="6717" y="10332"/>
                  </a:lnTo>
                  <a:lnTo>
                    <a:pt x="6668" y="10258"/>
                  </a:lnTo>
                  <a:lnTo>
                    <a:pt x="6643" y="10161"/>
                  </a:lnTo>
                  <a:lnTo>
                    <a:pt x="6668" y="10063"/>
                  </a:lnTo>
                  <a:lnTo>
                    <a:pt x="6717" y="9990"/>
                  </a:lnTo>
                  <a:lnTo>
                    <a:pt x="6790" y="9941"/>
                  </a:lnTo>
                  <a:lnTo>
                    <a:pt x="6887" y="9916"/>
                  </a:lnTo>
                  <a:close/>
                  <a:moveTo>
                    <a:pt x="11626" y="10991"/>
                  </a:moveTo>
                  <a:lnTo>
                    <a:pt x="11723" y="11015"/>
                  </a:lnTo>
                  <a:lnTo>
                    <a:pt x="11797" y="11064"/>
                  </a:lnTo>
                  <a:lnTo>
                    <a:pt x="11845" y="11138"/>
                  </a:lnTo>
                  <a:lnTo>
                    <a:pt x="11870" y="11235"/>
                  </a:lnTo>
                  <a:lnTo>
                    <a:pt x="11845" y="11333"/>
                  </a:lnTo>
                  <a:lnTo>
                    <a:pt x="11797" y="11406"/>
                  </a:lnTo>
                  <a:lnTo>
                    <a:pt x="11723" y="11455"/>
                  </a:lnTo>
                  <a:lnTo>
                    <a:pt x="11626" y="11479"/>
                  </a:lnTo>
                  <a:lnTo>
                    <a:pt x="7181" y="11479"/>
                  </a:lnTo>
                  <a:lnTo>
                    <a:pt x="7083" y="11455"/>
                  </a:lnTo>
                  <a:lnTo>
                    <a:pt x="7010" y="11406"/>
                  </a:lnTo>
                  <a:lnTo>
                    <a:pt x="6961" y="11333"/>
                  </a:lnTo>
                  <a:lnTo>
                    <a:pt x="6936" y="11235"/>
                  </a:lnTo>
                  <a:lnTo>
                    <a:pt x="6961" y="11138"/>
                  </a:lnTo>
                  <a:lnTo>
                    <a:pt x="7010" y="11064"/>
                  </a:lnTo>
                  <a:lnTo>
                    <a:pt x="7083" y="11015"/>
                  </a:lnTo>
                  <a:lnTo>
                    <a:pt x="7181" y="10991"/>
                  </a:lnTo>
                  <a:close/>
                  <a:moveTo>
                    <a:pt x="4152" y="9110"/>
                  </a:moveTo>
                  <a:lnTo>
                    <a:pt x="4299" y="9159"/>
                  </a:lnTo>
                  <a:lnTo>
                    <a:pt x="4470" y="9208"/>
                  </a:lnTo>
                  <a:lnTo>
                    <a:pt x="4616" y="9281"/>
                  </a:lnTo>
                  <a:lnTo>
                    <a:pt x="4763" y="9379"/>
                  </a:lnTo>
                  <a:lnTo>
                    <a:pt x="4885" y="9501"/>
                  </a:lnTo>
                  <a:lnTo>
                    <a:pt x="5129" y="9745"/>
                  </a:lnTo>
                  <a:lnTo>
                    <a:pt x="5324" y="10039"/>
                  </a:lnTo>
                  <a:lnTo>
                    <a:pt x="5471" y="10332"/>
                  </a:lnTo>
                  <a:lnTo>
                    <a:pt x="5569" y="10649"/>
                  </a:lnTo>
                  <a:lnTo>
                    <a:pt x="5593" y="10796"/>
                  </a:lnTo>
                  <a:lnTo>
                    <a:pt x="5593" y="10918"/>
                  </a:lnTo>
                  <a:lnTo>
                    <a:pt x="5593" y="11064"/>
                  </a:lnTo>
                  <a:lnTo>
                    <a:pt x="5569" y="11162"/>
                  </a:lnTo>
                  <a:lnTo>
                    <a:pt x="5520" y="11260"/>
                  </a:lnTo>
                  <a:lnTo>
                    <a:pt x="5471" y="11357"/>
                  </a:lnTo>
                  <a:lnTo>
                    <a:pt x="5398" y="11431"/>
                  </a:lnTo>
                  <a:lnTo>
                    <a:pt x="5324" y="11504"/>
                  </a:lnTo>
                  <a:lnTo>
                    <a:pt x="5129" y="11602"/>
                  </a:lnTo>
                  <a:lnTo>
                    <a:pt x="4885" y="11675"/>
                  </a:lnTo>
                  <a:lnTo>
                    <a:pt x="4616" y="11699"/>
                  </a:lnTo>
                  <a:lnTo>
                    <a:pt x="4299" y="11724"/>
                  </a:lnTo>
                  <a:lnTo>
                    <a:pt x="3981" y="11724"/>
                  </a:lnTo>
                  <a:lnTo>
                    <a:pt x="3639" y="11699"/>
                  </a:lnTo>
                  <a:lnTo>
                    <a:pt x="3346" y="11626"/>
                  </a:lnTo>
                  <a:lnTo>
                    <a:pt x="3077" y="11504"/>
                  </a:lnTo>
                  <a:lnTo>
                    <a:pt x="2833" y="11333"/>
                  </a:lnTo>
                  <a:lnTo>
                    <a:pt x="2638" y="11162"/>
                  </a:lnTo>
                  <a:lnTo>
                    <a:pt x="2467" y="10918"/>
                  </a:lnTo>
                  <a:lnTo>
                    <a:pt x="2418" y="10820"/>
                  </a:lnTo>
                  <a:lnTo>
                    <a:pt x="2394" y="10674"/>
                  </a:lnTo>
                  <a:lnTo>
                    <a:pt x="2369" y="10551"/>
                  </a:lnTo>
                  <a:lnTo>
                    <a:pt x="2345" y="10429"/>
                  </a:lnTo>
                  <a:lnTo>
                    <a:pt x="2369" y="10283"/>
                  </a:lnTo>
                  <a:lnTo>
                    <a:pt x="2394" y="10161"/>
                  </a:lnTo>
                  <a:lnTo>
                    <a:pt x="2418" y="10039"/>
                  </a:lnTo>
                  <a:lnTo>
                    <a:pt x="2467" y="9916"/>
                  </a:lnTo>
                  <a:lnTo>
                    <a:pt x="2638" y="9697"/>
                  </a:lnTo>
                  <a:lnTo>
                    <a:pt x="2833" y="9501"/>
                  </a:lnTo>
                  <a:lnTo>
                    <a:pt x="3077" y="9330"/>
                  </a:lnTo>
                  <a:lnTo>
                    <a:pt x="3346" y="9208"/>
                  </a:lnTo>
                  <a:lnTo>
                    <a:pt x="3639" y="9135"/>
                  </a:lnTo>
                  <a:lnTo>
                    <a:pt x="3981" y="9110"/>
                  </a:lnTo>
                  <a:close/>
                  <a:moveTo>
                    <a:pt x="14825" y="9110"/>
                  </a:moveTo>
                  <a:lnTo>
                    <a:pt x="15167" y="9135"/>
                  </a:lnTo>
                  <a:lnTo>
                    <a:pt x="15460" y="9208"/>
                  </a:lnTo>
                  <a:lnTo>
                    <a:pt x="15729" y="9330"/>
                  </a:lnTo>
                  <a:lnTo>
                    <a:pt x="15973" y="9501"/>
                  </a:lnTo>
                  <a:lnTo>
                    <a:pt x="16168" y="9697"/>
                  </a:lnTo>
                  <a:lnTo>
                    <a:pt x="16339" y="9916"/>
                  </a:lnTo>
                  <a:lnTo>
                    <a:pt x="16388" y="10039"/>
                  </a:lnTo>
                  <a:lnTo>
                    <a:pt x="16412" y="10161"/>
                  </a:lnTo>
                  <a:lnTo>
                    <a:pt x="16437" y="10283"/>
                  </a:lnTo>
                  <a:lnTo>
                    <a:pt x="16461" y="10429"/>
                  </a:lnTo>
                  <a:lnTo>
                    <a:pt x="16437" y="10551"/>
                  </a:lnTo>
                  <a:lnTo>
                    <a:pt x="16412" y="10674"/>
                  </a:lnTo>
                  <a:lnTo>
                    <a:pt x="16388" y="10820"/>
                  </a:lnTo>
                  <a:lnTo>
                    <a:pt x="16339" y="10918"/>
                  </a:lnTo>
                  <a:lnTo>
                    <a:pt x="16168" y="11162"/>
                  </a:lnTo>
                  <a:lnTo>
                    <a:pt x="15973" y="11333"/>
                  </a:lnTo>
                  <a:lnTo>
                    <a:pt x="15729" y="11504"/>
                  </a:lnTo>
                  <a:lnTo>
                    <a:pt x="15460" y="11626"/>
                  </a:lnTo>
                  <a:lnTo>
                    <a:pt x="15167" y="11699"/>
                  </a:lnTo>
                  <a:lnTo>
                    <a:pt x="14825" y="11724"/>
                  </a:lnTo>
                  <a:lnTo>
                    <a:pt x="14507" y="11724"/>
                  </a:lnTo>
                  <a:lnTo>
                    <a:pt x="14190" y="11699"/>
                  </a:lnTo>
                  <a:lnTo>
                    <a:pt x="13921" y="11675"/>
                  </a:lnTo>
                  <a:lnTo>
                    <a:pt x="13677" y="11602"/>
                  </a:lnTo>
                  <a:lnTo>
                    <a:pt x="13482" y="11504"/>
                  </a:lnTo>
                  <a:lnTo>
                    <a:pt x="13408" y="11431"/>
                  </a:lnTo>
                  <a:lnTo>
                    <a:pt x="13335" y="11357"/>
                  </a:lnTo>
                  <a:lnTo>
                    <a:pt x="13286" y="11260"/>
                  </a:lnTo>
                  <a:lnTo>
                    <a:pt x="13237" y="11162"/>
                  </a:lnTo>
                  <a:lnTo>
                    <a:pt x="13213" y="11064"/>
                  </a:lnTo>
                  <a:lnTo>
                    <a:pt x="13213" y="10918"/>
                  </a:lnTo>
                  <a:lnTo>
                    <a:pt x="13213" y="10796"/>
                  </a:lnTo>
                  <a:lnTo>
                    <a:pt x="13237" y="10649"/>
                  </a:lnTo>
                  <a:lnTo>
                    <a:pt x="13335" y="10332"/>
                  </a:lnTo>
                  <a:lnTo>
                    <a:pt x="13482" y="10039"/>
                  </a:lnTo>
                  <a:lnTo>
                    <a:pt x="13677" y="9745"/>
                  </a:lnTo>
                  <a:lnTo>
                    <a:pt x="13921" y="9501"/>
                  </a:lnTo>
                  <a:lnTo>
                    <a:pt x="14043" y="9379"/>
                  </a:lnTo>
                  <a:lnTo>
                    <a:pt x="14190" y="9281"/>
                  </a:lnTo>
                  <a:lnTo>
                    <a:pt x="14337" y="9208"/>
                  </a:lnTo>
                  <a:lnTo>
                    <a:pt x="14507" y="9159"/>
                  </a:lnTo>
                  <a:lnTo>
                    <a:pt x="14654" y="9110"/>
                  </a:lnTo>
                  <a:close/>
                  <a:moveTo>
                    <a:pt x="9403" y="1"/>
                  </a:moveTo>
                  <a:lnTo>
                    <a:pt x="8280" y="25"/>
                  </a:lnTo>
                  <a:lnTo>
                    <a:pt x="7303" y="74"/>
                  </a:lnTo>
                  <a:lnTo>
                    <a:pt x="6497" y="147"/>
                  </a:lnTo>
                  <a:lnTo>
                    <a:pt x="5837" y="220"/>
                  </a:lnTo>
                  <a:lnTo>
                    <a:pt x="5324" y="318"/>
                  </a:lnTo>
                  <a:lnTo>
                    <a:pt x="4958" y="391"/>
                  </a:lnTo>
                  <a:lnTo>
                    <a:pt x="4665" y="440"/>
                  </a:lnTo>
                  <a:lnTo>
                    <a:pt x="4421" y="538"/>
                  </a:lnTo>
                  <a:lnTo>
                    <a:pt x="4201" y="660"/>
                  </a:lnTo>
                  <a:lnTo>
                    <a:pt x="3981" y="807"/>
                  </a:lnTo>
                  <a:lnTo>
                    <a:pt x="3761" y="978"/>
                  </a:lnTo>
                  <a:lnTo>
                    <a:pt x="3590" y="1173"/>
                  </a:lnTo>
                  <a:lnTo>
                    <a:pt x="3419" y="1368"/>
                  </a:lnTo>
                  <a:lnTo>
                    <a:pt x="3273" y="1588"/>
                  </a:lnTo>
                  <a:lnTo>
                    <a:pt x="3175" y="1808"/>
                  </a:lnTo>
                  <a:lnTo>
                    <a:pt x="2272" y="4153"/>
                  </a:lnTo>
                  <a:lnTo>
                    <a:pt x="928" y="4153"/>
                  </a:lnTo>
                  <a:lnTo>
                    <a:pt x="831" y="4177"/>
                  </a:lnTo>
                  <a:lnTo>
                    <a:pt x="733" y="4226"/>
                  </a:lnTo>
                  <a:lnTo>
                    <a:pt x="635" y="4299"/>
                  </a:lnTo>
                  <a:lnTo>
                    <a:pt x="464" y="4446"/>
                  </a:lnTo>
                  <a:lnTo>
                    <a:pt x="293" y="4641"/>
                  </a:lnTo>
                  <a:lnTo>
                    <a:pt x="171" y="4861"/>
                  </a:lnTo>
                  <a:lnTo>
                    <a:pt x="73" y="5105"/>
                  </a:lnTo>
                  <a:lnTo>
                    <a:pt x="25" y="5349"/>
                  </a:lnTo>
                  <a:lnTo>
                    <a:pt x="0" y="5569"/>
                  </a:lnTo>
                  <a:lnTo>
                    <a:pt x="25" y="5764"/>
                  </a:lnTo>
                  <a:lnTo>
                    <a:pt x="73" y="5911"/>
                  </a:lnTo>
                  <a:lnTo>
                    <a:pt x="171" y="6033"/>
                  </a:lnTo>
                  <a:lnTo>
                    <a:pt x="293" y="6106"/>
                  </a:lnTo>
                  <a:lnTo>
                    <a:pt x="464" y="6155"/>
                  </a:lnTo>
                  <a:lnTo>
                    <a:pt x="635" y="6204"/>
                  </a:lnTo>
                  <a:lnTo>
                    <a:pt x="1466" y="6204"/>
                  </a:lnTo>
                  <a:lnTo>
                    <a:pt x="1148" y="7034"/>
                  </a:lnTo>
                  <a:lnTo>
                    <a:pt x="1002" y="7547"/>
                  </a:lnTo>
                  <a:lnTo>
                    <a:pt x="879" y="8109"/>
                  </a:lnTo>
                  <a:lnTo>
                    <a:pt x="782" y="8695"/>
                  </a:lnTo>
                  <a:lnTo>
                    <a:pt x="757" y="9233"/>
                  </a:lnTo>
                  <a:lnTo>
                    <a:pt x="757" y="13360"/>
                  </a:lnTo>
                  <a:lnTo>
                    <a:pt x="18049" y="13360"/>
                  </a:lnTo>
                  <a:lnTo>
                    <a:pt x="18049" y="9233"/>
                  </a:lnTo>
                  <a:lnTo>
                    <a:pt x="18024" y="8695"/>
                  </a:lnTo>
                  <a:lnTo>
                    <a:pt x="17927" y="8109"/>
                  </a:lnTo>
                  <a:lnTo>
                    <a:pt x="17805" y="7547"/>
                  </a:lnTo>
                  <a:lnTo>
                    <a:pt x="17658" y="7034"/>
                  </a:lnTo>
                  <a:lnTo>
                    <a:pt x="17341" y="6204"/>
                  </a:lnTo>
                  <a:lnTo>
                    <a:pt x="18171" y="6204"/>
                  </a:lnTo>
                  <a:lnTo>
                    <a:pt x="18342" y="6155"/>
                  </a:lnTo>
                  <a:lnTo>
                    <a:pt x="18513" y="6106"/>
                  </a:lnTo>
                  <a:lnTo>
                    <a:pt x="18635" y="6033"/>
                  </a:lnTo>
                  <a:lnTo>
                    <a:pt x="18733" y="5911"/>
                  </a:lnTo>
                  <a:lnTo>
                    <a:pt x="18782" y="5764"/>
                  </a:lnTo>
                  <a:lnTo>
                    <a:pt x="18806" y="5569"/>
                  </a:lnTo>
                  <a:lnTo>
                    <a:pt x="18782" y="5349"/>
                  </a:lnTo>
                  <a:lnTo>
                    <a:pt x="18733" y="5105"/>
                  </a:lnTo>
                  <a:lnTo>
                    <a:pt x="18635" y="4861"/>
                  </a:lnTo>
                  <a:lnTo>
                    <a:pt x="18513" y="4641"/>
                  </a:lnTo>
                  <a:lnTo>
                    <a:pt x="18342" y="4446"/>
                  </a:lnTo>
                  <a:lnTo>
                    <a:pt x="18171" y="4299"/>
                  </a:lnTo>
                  <a:lnTo>
                    <a:pt x="18073" y="4226"/>
                  </a:lnTo>
                  <a:lnTo>
                    <a:pt x="17976" y="4177"/>
                  </a:lnTo>
                  <a:lnTo>
                    <a:pt x="17878" y="4153"/>
                  </a:lnTo>
                  <a:lnTo>
                    <a:pt x="16535" y="4153"/>
                  </a:lnTo>
                  <a:lnTo>
                    <a:pt x="15631" y="1808"/>
                  </a:lnTo>
                  <a:lnTo>
                    <a:pt x="15533" y="1588"/>
                  </a:lnTo>
                  <a:lnTo>
                    <a:pt x="15387" y="1368"/>
                  </a:lnTo>
                  <a:lnTo>
                    <a:pt x="15216" y="1173"/>
                  </a:lnTo>
                  <a:lnTo>
                    <a:pt x="15045" y="978"/>
                  </a:lnTo>
                  <a:lnTo>
                    <a:pt x="14825" y="807"/>
                  </a:lnTo>
                  <a:lnTo>
                    <a:pt x="14605" y="660"/>
                  </a:lnTo>
                  <a:lnTo>
                    <a:pt x="14385" y="538"/>
                  </a:lnTo>
                  <a:lnTo>
                    <a:pt x="14141" y="440"/>
                  </a:lnTo>
                  <a:lnTo>
                    <a:pt x="13848" y="391"/>
                  </a:lnTo>
                  <a:lnTo>
                    <a:pt x="13482" y="318"/>
                  </a:lnTo>
                  <a:lnTo>
                    <a:pt x="12969" y="220"/>
                  </a:lnTo>
                  <a:lnTo>
                    <a:pt x="12309" y="147"/>
                  </a:lnTo>
                  <a:lnTo>
                    <a:pt x="11503" y="74"/>
                  </a:lnTo>
                  <a:lnTo>
                    <a:pt x="10527" y="25"/>
                  </a:lnTo>
                  <a:lnTo>
                    <a:pt x="94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5515356" y="-2700427"/>
            <a:ext cx="4731852" cy="9287023"/>
            <a:chOff x="5515356" y="-2700427"/>
            <a:chExt cx="4731852" cy="9287023"/>
          </a:xfrm>
          <a:blipFill>
            <a:blip r:embed="rId4"/>
            <a:stretch>
              <a:fillRect/>
            </a:stretch>
          </a:blipFill>
        </p:grpSpPr>
        <p:sp>
          <p:nvSpPr>
            <p:cNvPr id="2" name="모서리가 둥근 직사각형 1"/>
            <p:cNvSpPr/>
            <p:nvPr/>
          </p:nvSpPr>
          <p:spPr>
            <a:xfrm rot="18334527">
              <a:off x="3344530" y="73772"/>
              <a:ext cx="4910951" cy="5693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모서리가 둥근 직사각형 14"/>
            <p:cNvSpPr/>
            <p:nvPr/>
          </p:nvSpPr>
          <p:spPr>
            <a:xfrm rot="18331703">
              <a:off x="3400481" y="87429"/>
              <a:ext cx="6286274" cy="710562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모서리가 둥근 직사각형 18"/>
            <p:cNvSpPr/>
            <p:nvPr/>
          </p:nvSpPr>
          <p:spPr>
            <a:xfrm rot="18331703">
              <a:off x="3701168" y="754169"/>
              <a:ext cx="6621485" cy="9142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모서리가 둥근 직사각형 19"/>
            <p:cNvSpPr/>
            <p:nvPr/>
          </p:nvSpPr>
          <p:spPr>
            <a:xfrm rot="18331703">
              <a:off x="4299685" y="1540553"/>
              <a:ext cx="6721467" cy="1197803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모서리가 둥근 직사각형 20"/>
            <p:cNvSpPr/>
            <p:nvPr/>
          </p:nvSpPr>
          <p:spPr>
            <a:xfrm rot="18331703">
              <a:off x="5747402" y="2086790"/>
              <a:ext cx="6721467" cy="2278145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745468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3635897" y="1140256"/>
            <a:ext cx="5400600" cy="3871102"/>
          </a:xfrm>
          <a:prstGeom prst="rect">
            <a:avLst/>
          </a:prstGeom>
          <a:solidFill>
            <a:schemeClr val="accent6">
              <a:alpha val="29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 Regular" pitchFamily="50" charset="-127"/>
              <a:ea typeface="나눔스퀘어라운드 Regular" pitchFamily="50" charset="-127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3779912" y="4029098"/>
            <a:ext cx="5110648" cy="918913"/>
            <a:chOff x="195055" y="4227934"/>
            <a:chExt cx="8766848" cy="792088"/>
          </a:xfrm>
        </p:grpSpPr>
        <p:sp>
          <p:nvSpPr>
            <p:cNvPr id="17" name="모서리가 둥근 직사각형 16"/>
            <p:cNvSpPr/>
            <p:nvPr/>
          </p:nvSpPr>
          <p:spPr>
            <a:xfrm>
              <a:off x="195055" y="4227934"/>
              <a:ext cx="8766848" cy="792088"/>
            </a:xfrm>
            <a:prstGeom prst="roundRect">
              <a:avLst>
                <a:gd name="adj" fmla="val 6648"/>
              </a:avLst>
            </a:prstGeom>
            <a:solidFill>
              <a:schemeClr val="bg1"/>
            </a:solidFill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19719" y="4277445"/>
              <a:ext cx="8521955" cy="238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라운드 Bold" charset="-127"/>
                <a:ea typeface="나눔스퀘어라운드 Bold" charset="-127"/>
              </a:endParaRPr>
            </a:p>
          </p:txBody>
        </p:sp>
      </p:grpSp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p:sp>
        <p:nvSpPr>
          <p:cNvPr id="8" name="Google Shape;325;p14"/>
          <p:cNvSpPr txBox="1">
            <a:spLocks/>
          </p:cNvSpPr>
          <p:nvPr/>
        </p:nvSpPr>
        <p:spPr>
          <a:xfrm>
            <a:off x="570559" y="257198"/>
            <a:ext cx="2777306" cy="379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ko-KR" altLang="en-US" sz="2400" dirty="0" smtClean="0">
                <a:solidFill>
                  <a:schemeClr val="tx1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데이터 분석</a:t>
            </a:r>
            <a:endParaRPr lang="ko-KR" altLang="en-US" sz="2400" dirty="0">
              <a:solidFill>
                <a:schemeClr val="tx1"/>
              </a:solidFill>
              <a:latin typeface="나눔스퀘어라운드 Regular" pitchFamily="50" charset="-127"/>
              <a:ea typeface="나눔스퀘어라운드 Regular" pitchFamily="50" charset="-127"/>
            </a:endParaRPr>
          </a:p>
        </p:txBody>
      </p:sp>
      <p:grpSp>
        <p:nvGrpSpPr>
          <p:cNvPr id="9" name="Google Shape;664;p37"/>
          <p:cNvGrpSpPr/>
          <p:nvPr/>
        </p:nvGrpSpPr>
        <p:grpSpPr>
          <a:xfrm>
            <a:off x="121037" y="268590"/>
            <a:ext cx="368551" cy="368551"/>
            <a:chOff x="2594325" y="1627175"/>
            <a:chExt cx="440850" cy="440850"/>
          </a:xfrm>
        </p:grpSpPr>
        <p:sp>
          <p:nvSpPr>
            <p:cNvPr id="10" name="Google Shape;665;p37"/>
            <p:cNvSpPr/>
            <p:nvPr/>
          </p:nvSpPr>
          <p:spPr>
            <a:xfrm>
              <a:off x="2594325" y="1890950"/>
              <a:ext cx="177075" cy="177075"/>
            </a:xfrm>
            <a:custGeom>
              <a:avLst/>
              <a:gdLst/>
              <a:ahLst/>
              <a:cxnLst/>
              <a:rect l="l" t="t" r="r" b="b"/>
              <a:pathLst>
                <a:path w="7083" h="7083" extrusionOk="0">
                  <a:moveTo>
                    <a:pt x="5544" y="0"/>
                  </a:moveTo>
                  <a:lnTo>
                    <a:pt x="538" y="5984"/>
                  </a:lnTo>
                  <a:lnTo>
                    <a:pt x="0" y="7083"/>
                  </a:lnTo>
                  <a:lnTo>
                    <a:pt x="1099" y="6546"/>
                  </a:lnTo>
                  <a:lnTo>
                    <a:pt x="7083" y="1539"/>
                  </a:lnTo>
                  <a:lnTo>
                    <a:pt x="55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666;p37"/>
            <p:cNvSpPr/>
            <p:nvPr/>
          </p:nvSpPr>
          <p:spPr>
            <a:xfrm>
              <a:off x="2858700" y="1627175"/>
              <a:ext cx="176475" cy="176475"/>
            </a:xfrm>
            <a:custGeom>
              <a:avLst/>
              <a:gdLst/>
              <a:ahLst/>
              <a:cxnLst/>
              <a:rect l="l" t="t" r="r" b="b"/>
              <a:pathLst>
                <a:path w="7059" h="7059" extrusionOk="0">
                  <a:moveTo>
                    <a:pt x="904" y="1"/>
                  </a:moveTo>
                  <a:lnTo>
                    <a:pt x="782" y="25"/>
                  </a:lnTo>
                  <a:lnTo>
                    <a:pt x="684" y="98"/>
                  </a:lnTo>
                  <a:lnTo>
                    <a:pt x="611" y="147"/>
                  </a:lnTo>
                  <a:lnTo>
                    <a:pt x="489" y="294"/>
                  </a:lnTo>
                  <a:lnTo>
                    <a:pt x="367" y="440"/>
                  </a:lnTo>
                  <a:lnTo>
                    <a:pt x="294" y="587"/>
                  </a:lnTo>
                  <a:lnTo>
                    <a:pt x="196" y="733"/>
                  </a:lnTo>
                  <a:lnTo>
                    <a:pt x="74" y="1051"/>
                  </a:lnTo>
                  <a:lnTo>
                    <a:pt x="0" y="1393"/>
                  </a:lnTo>
                  <a:lnTo>
                    <a:pt x="0" y="1735"/>
                  </a:lnTo>
                  <a:lnTo>
                    <a:pt x="25" y="2052"/>
                  </a:lnTo>
                  <a:lnTo>
                    <a:pt x="123" y="2394"/>
                  </a:lnTo>
                  <a:lnTo>
                    <a:pt x="269" y="2711"/>
                  </a:lnTo>
                  <a:lnTo>
                    <a:pt x="4348" y="6790"/>
                  </a:lnTo>
                  <a:lnTo>
                    <a:pt x="4665" y="6937"/>
                  </a:lnTo>
                  <a:lnTo>
                    <a:pt x="5007" y="7034"/>
                  </a:lnTo>
                  <a:lnTo>
                    <a:pt x="5325" y="7059"/>
                  </a:lnTo>
                  <a:lnTo>
                    <a:pt x="5667" y="7059"/>
                  </a:lnTo>
                  <a:lnTo>
                    <a:pt x="6008" y="6986"/>
                  </a:lnTo>
                  <a:lnTo>
                    <a:pt x="6326" y="6863"/>
                  </a:lnTo>
                  <a:lnTo>
                    <a:pt x="6473" y="6766"/>
                  </a:lnTo>
                  <a:lnTo>
                    <a:pt x="6619" y="6692"/>
                  </a:lnTo>
                  <a:lnTo>
                    <a:pt x="6766" y="6570"/>
                  </a:lnTo>
                  <a:lnTo>
                    <a:pt x="6912" y="6448"/>
                  </a:lnTo>
                  <a:lnTo>
                    <a:pt x="6961" y="6375"/>
                  </a:lnTo>
                  <a:lnTo>
                    <a:pt x="7034" y="6277"/>
                  </a:lnTo>
                  <a:lnTo>
                    <a:pt x="7059" y="6155"/>
                  </a:lnTo>
                  <a:lnTo>
                    <a:pt x="7059" y="6057"/>
                  </a:lnTo>
                  <a:lnTo>
                    <a:pt x="7059" y="5960"/>
                  </a:lnTo>
                  <a:lnTo>
                    <a:pt x="7034" y="5862"/>
                  </a:lnTo>
                  <a:lnTo>
                    <a:pt x="6961" y="5764"/>
                  </a:lnTo>
                  <a:lnTo>
                    <a:pt x="6912" y="5667"/>
                  </a:lnTo>
                  <a:lnTo>
                    <a:pt x="1393" y="147"/>
                  </a:lnTo>
                  <a:lnTo>
                    <a:pt x="1295" y="98"/>
                  </a:lnTo>
                  <a:lnTo>
                    <a:pt x="1197" y="25"/>
                  </a:lnTo>
                  <a:lnTo>
                    <a:pt x="10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667;p37"/>
            <p:cNvSpPr/>
            <p:nvPr/>
          </p:nvSpPr>
          <p:spPr>
            <a:xfrm>
              <a:off x="2663325" y="1702275"/>
              <a:ext cx="296750" cy="296775"/>
            </a:xfrm>
            <a:custGeom>
              <a:avLst/>
              <a:gdLst/>
              <a:ahLst/>
              <a:cxnLst/>
              <a:rect l="l" t="t" r="r" b="b"/>
              <a:pathLst>
                <a:path w="11870" h="11871" extrusionOk="0">
                  <a:moveTo>
                    <a:pt x="7718" y="1295"/>
                  </a:moveTo>
                  <a:lnTo>
                    <a:pt x="7815" y="1319"/>
                  </a:lnTo>
                  <a:lnTo>
                    <a:pt x="7889" y="1368"/>
                  </a:lnTo>
                  <a:lnTo>
                    <a:pt x="7938" y="1442"/>
                  </a:lnTo>
                  <a:lnTo>
                    <a:pt x="7938" y="1515"/>
                  </a:lnTo>
                  <a:lnTo>
                    <a:pt x="7938" y="1588"/>
                  </a:lnTo>
                  <a:lnTo>
                    <a:pt x="7889" y="1661"/>
                  </a:lnTo>
                  <a:lnTo>
                    <a:pt x="5862" y="3664"/>
                  </a:lnTo>
                  <a:lnTo>
                    <a:pt x="5788" y="3713"/>
                  </a:lnTo>
                  <a:lnTo>
                    <a:pt x="5715" y="3737"/>
                  </a:lnTo>
                  <a:lnTo>
                    <a:pt x="5642" y="3713"/>
                  </a:lnTo>
                  <a:lnTo>
                    <a:pt x="5569" y="3664"/>
                  </a:lnTo>
                  <a:lnTo>
                    <a:pt x="5520" y="3591"/>
                  </a:lnTo>
                  <a:lnTo>
                    <a:pt x="5495" y="3517"/>
                  </a:lnTo>
                  <a:lnTo>
                    <a:pt x="5520" y="3444"/>
                  </a:lnTo>
                  <a:lnTo>
                    <a:pt x="5569" y="3371"/>
                  </a:lnTo>
                  <a:lnTo>
                    <a:pt x="7571" y="1368"/>
                  </a:lnTo>
                  <a:lnTo>
                    <a:pt x="7644" y="1319"/>
                  </a:lnTo>
                  <a:lnTo>
                    <a:pt x="7718" y="1295"/>
                  </a:lnTo>
                  <a:close/>
                  <a:moveTo>
                    <a:pt x="7767" y="1"/>
                  </a:moveTo>
                  <a:lnTo>
                    <a:pt x="4885" y="2907"/>
                  </a:lnTo>
                  <a:lnTo>
                    <a:pt x="4640" y="2809"/>
                  </a:lnTo>
                  <a:lnTo>
                    <a:pt x="4396" y="2712"/>
                  </a:lnTo>
                  <a:lnTo>
                    <a:pt x="4103" y="2614"/>
                  </a:lnTo>
                  <a:lnTo>
                    <a:pt x="3810" y="2565"/>
                  </a:lnTo>
                  <a:lnTo>
                    <a:pt x="3493" y="2492"/>
                  </a:lnTo>
                  <a:lnTo>
                    <a:pt x="3175" y="2443"/>
                  </a:lnTo>
                  <a:lnTo>
                    <a:pt x="2858" y="2418"/>
                  </a:lnTo>
                  <a:lnTo>
                    <a:pt x="2247" y="2418"/>
                  </a:lnTo>
                  <a:lnTo>
                    <a:pt x="1954" y="2443"/>
                  </a:lnTo>
                  <a:lnTo>
                    <a:pt x="1636" y="2492"/>
                  </a:lnTo>
                  <a:lnTo>
                    <a:pt x="1319" y="2565"/>
                  </a:lnTo>
                  <a:lnTo>
                    <a:pt x="1001" y="2687"/>
                  </a:lnTo>
                  <a:lnTo>
                    <a:pt x="708" y="2809"/>
                  </a:lnTo>
                  <a:lnTo>
                    <a:pt x="415" y="3005"/>
                  </a:lnTo>
                  <a:lnTo>
                    <a:pt x="147" y="3224"/>
                  </a:lnTo>
                  <a:lnTo>
                    <a:pt x="73" y="3298"/>
                  </a:lnTo>
                  <a:lnTo>
                    <a:pt x="24" y="3395"/>
                  </a:lnTo>
                  <a:lnTo>
                    <a:pt x="0" y="3493"/>
                  </a:lnTo>
                  <a:lnTo>
                    <a:pt x="0" y="3615"/>
                  </a:lnTo>
                  <a:lnTo>
                    <a:pt x="0" y="3713"/>
                  </a:lnTo>
                  <a:lnTo>
                    <a:pt x="24" y="3811"/>
                  </a:lnTo>
                  <a:lnTo>
                    <a:pt x="73" y="3908"/>
                  </a:lnTo>
                  <a:lnTo>
                    <a:pt x="147" y="4006"/>
                  </a:lnTo>
                  <a:lnTo>
                    <a:pt x="7864" y="11724"/>
                  </a:lnTo>
                  <a:lnTo>
                    <a:pt x="7962" y="11797"/>
                  </a:lnTo>
                  <a:lnTo>
                    <a:pt x="8060" y="11846"/>
                  </a:lnTo>
                  <a:lnTo>
                    <a:pt x="8157" y="11870"/>
                  </a:lnTo>
                  <a:lnTo>
                    <a:pt x="8377" y="11870"/>
                  </a:lnTo>
                  <a:lnTo>
                    <a:pt x="8475" y="11846"/>
                  </a:lnTo>
                  <a:lnTo>
                    <a:pt x="8573" y="11797"/>
                  </a:lnTo>
                  <a:lnTo>
                    <a:pt x="8646" y="11724"/>
                  </a:lnTo>
                  <a:lnTo>
                    <a:pt x="8866" y="11455"/>
                  </a:lnTo>
                  <a:lnTo>
                    <a:pt x="9061" y="11162"/>
                  </a:lnTo>
                  <a:lnTo>
                    <a:pt x="9183" y="10869"/>
                  </a:lnTo>
                  <a:lnTo>
                    <a:pt x="9305" y="10551"/>
                  </a:lnTo>
                  <a:lnTo>
                    <a:pt x="9379" y="10234"/>
                  </a:lnTo>
                  <a:lnTo>
                    <a:pt x="9427" y="9916"/>
                  </a:lnTo>
                  <a:lnTo>
                    <a:pt x="9452" y="9623"/>
                  </a:lnTo>
                  <a:lnTo>
                    <a:pt x="9452" y="9330"/>
                  </a:lnTo>
                  <a:lnTo>
                    <a:pt x="9452" y="9013"/>
                  </a:lnTo>
                  <a:lnTo>
                    <a:pt x="9427" y="8695"/>
                  </a:lnTo>
                  <a:lnTo>
                    <a:pt x="9379" y="8378"/>
                  </a:lnTo>
                  <a:lnTo>
                    <a:pt x="9305" y="8060"/>
                  </a:lnTo>
                  <a:lnTo>
                    <a:pt x="9256" y="7767"/>
                  </a:lnTo>
                  <a:lnTo>
                    <a:pt x="9159" y="7474"/>
                  </a:lnTo>
                  <a:lnTo>
                    <a:pt x="9061" y="7230"/>
                  </a:lnTo>
                  <a:lnTo>
                    <a:pt x="8963" y="6986"/>
                  </a:lnTo>
                  <a:lnTo>
                    <a:pt x="11870" y="4104"/>
                  </a:lnTo>
                  <a:lnTo>
                    <a:pt x="77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20" name="다이어그램 19"/>
          <p:cNvGraphicFramePr/>
          <p:nvPr>
            <p:extLst>
              <p:ext uri="{D42A27DB-BD31-4B8C-83A1-F6EECF244321}">
                <p14:modId xmlns:p14="http://schemas.microsoft.com/office/powerpoint/2010/main" val="893380556"/>
              </p:ext>
            </p:extLst>
          </p:nvPr>
        </p:nvGraphicFramePr>
        <p:xfrm>
          <a:off x="178721" y="1140256"/>
          <a:ext cx="3240360" cy="38711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4" name="직사각형 13"/>
          <p:cNvSpPr/>
          <p:nvPr/>
        </p:nvSpPr>
        <p:spPr>
          <a:xfrm>
            <a:off x="108951" y="3204582"/>
            <a:ext cx="3360069" cy="841085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52585" y="1779662"/>
            <a:ext cx="5001762" cy="2016224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3783712" y="1399877"/>
            <a:ext cx="50367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800" b="1" dirty="0" smtClean="0">
                <a:latin typeface="?"/>
              </a:rPr>
              <a:t>고령운전자와 </a:t>
            </a:r>
            <a:r>
              <a:rPr lang="ko-KR" altLang="en-US" sz="1800" b="1" dirty="0" err="1">
                <a:latin typeface="?"/>
              </a:rPr>
              <a:t>비고령운전자의</a:t>
            </a:r>
            <a:r>
              <a:rPr lang="ko-KR" altLang="en-US" sz="1800" b="1" dirty="0">
                <a:latin typeface="?"/>
              </a:rPr>
              <a:t> 운전 특성 비교 </a:t>
            </a:r>
            <a:endParaRPr lang="ko-KR" altLang="en-US" sz="1800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3852585" y="4086536"/>
            <a:ext cx="48768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latin typeface="나눔스퀘어라운드 Bold" charset="-127"/>
                <a:ea typeface="나눔스퀘어라운드 Bold" charset="-127"/>
              </a:rPr>
              <a:t>평균속도와 과속빈도가 낮게 나타나 </a:t>
            </a:r>
            <a:endParaRPr lang="en-US" altLang="ko-KR" sz="1600" dirty="0" smtClean="0">
              <a:latin typeface="나눔스퀘어라운드 Bold" charset="-127"/>
              <a:ea typeface="나눔스퀘어라운드 Bold" charset="-127"/>
            </a:endParaRPr>
          </a:p>
          <a:p>
            <a:pPr algn="ctr"/>
            <a:r>
              <a:rPr lang="ko-KR" altLang="en-US" sz="1600" dirty="0" err="1" smtClean="0">
                <a:latin typeface="나눔스퀘어라운드 Bold" charset="-127"/>
                <a:ea typeface="나눔스퀘어라운드 Bold" charset="-127"/>
              </a:rPr>
              <a:t>안전운전면에서는</a:t>
            </a:r>
            <a:r>
              <a:rPr lang="ko-KR" altLang="en-US" sz="1600" dirty="0" smtClean="0">
                <a:latin typeface="나눔스퀘어라운드 Bold" charset="-127"/>
                <a:ea typeface="나눔스퀘어라운드 Bold" charset="-127"/>
              </a:rPr>
              <a:t> 긍정적</a:t>
            </a:r>
            <a:endParaRPr lang="en-US" altLang="ko-KR" sz="1600" dirty="0" smtClean="0">
              <a:latin typeface="나눔스퀘어라운드 Bold" charset="-127"/>
              <a:ea typeface="나눔스퀘어라운드 Bold" charset="-127"/>
            </a:endParaRPr>
          </a:p>
          <a:p>
            <a:pPr algn="ctr"/>
            <a:r>
              <a:rPr lang="ko-KR" altLang="en-US" sz="1600" dirty="0" smtClean="0">
                <a:solidFill>
                  <a:srgbClr val="FF0000"/>
                </a:solidFill>
                <a:latin typeface="나눔스퀘어라운드 Bold" charset="-127"/>
                <a:ea typeface="나눔스퀘어라운드 Bold" charset="-127"/>
              </a:rPr>
              <a:t>돌발 상황에서는 안전운전에 취약</a:t>
            </a:r>
            <a:endParaRPr lang="ko-KR" altLang="en-US" sz="1000" dirty="0">
              <a:solidFill>
                <a:srgbClr val="FF0000"/>
              </a:solidFill>
              <a:latin typeface="나눔스퀘어라운드 Bold" charset="-127"/>
              <a:ea typeface="나눔스퀘어라운드 Bold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62666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sp>
        <p:nvSpPr>
          <p:cNvPr id="8" name="Google Shape;325;p14"/>
          <p:cNvSpPr txBox="1">
            <a:spLocks/>
          </p:cNvSpPr>
          <p:nvPr/>
        </p:nvSpPr>
        <p:spPr>
          <a:xfrm>
            <a:off x="570559" y="257198"/>
            <a:ext cx="2777306" cy="379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ko-KR" altLang="en-US" sz="2400" dirty="0" smtClean="0">
                <a:solidFill>
                  <a:schemeClr val="tx1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데이터 분석</a:t>
            </a:r>
            <a:endParaRPr lang="ko-KR" altLang="en-US" sz="2400" dirty="0">
              <a:solidFill>
                <a:schemeClr val="tx1"/>
              </a:solidFill>
              <a:latin typeface="나눔스퀘어라운드 Regular" pitchFamily="50" charset="-127"/>
              <a:ea typeface="나눔스퀘어라운드 Regular" pitchFamily="50" charset="-127"/>
            </a:endParaRPr>
          </a:p>
        </p:txBody>
      </p:sp>
      <p:grpSp>
        <p:nvGrpSpPr>
          <p:cNvPr id="9" name="Google Shape;664;p37"/>
          <p:cNvGrpSpPr/>
          <p:nvPr/>
        </p:nvGrpSpPr>
        <p:grpSpPr>
          <a:xfrm>
            <a:off x="121037" y="268590"/>
            <a:ext cx="368551" cy="368551"/>
            <a:chOff x="2594325" y="1627175"/>
            <a:chExt cx="440850" cy="440850"/>
          </a:xfrm>
        </p:grpSpPr>
        <p:sp>
          <p:nvSpPr>
            <p:cNvPr id="10" name="Google Shape;665;p37"/>
            <p:cNvSpPr/>
            <p:nvPr/>
          </p:nvSpPr>
          <p:spPr>
            <a:xfrm>
              <a:off x="2594325" y="1890950"/>
              <a:ext cx="177075" cy="177075"/>
            </a:xfrm>
            <a:custGeom>
              <a:avLst/>
              <a:gdLst/>
              <a:ahLst/>
              <a:cxnLst/>
              <a:rect l="l" t="t" r="r" b="b"/>
              <a:pathLst>
                <a:path w="7083" h="7083" extrusionOk="0">
                  <a:moveTo>
                    <a:pt x="5544" y="0"/>
                  </a:moveTo>
                  <a:lnTo>
                    <a:pt x="538" y="5984"/>
                  </a:lnTo>
                  <a:lnTo>
                    <a:pt x="0" y="7083"/>
                  </a:lnTo>
                  <a:lnTo>
                    <a:pt x="1099" y="6546"/>
                  </a:lnTo>
                  <a:lnTo>
                    <a:pt x="7083" y="1539"/>
                  </a:lnTo>
                  <a:lnTo>
                    <a:pt x="55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666;p37"/>
            <p:cNvSpPr/>
            <p:nvPr/>
          </p:nvSpPr>
          <p:spPr>
            <a:xfrm>
              <a:off x="2858700" y="1627175"/>
              <a:ext cx="176475" cy="176475"/>
            </a:xfrm>
            <a:custGeom>
              <a:avLst/>
              <a:gdLst/>
              <a:ahLst/>
              <a:cxnLst/>
              <a:rect l="l" t="t" r="r" b="b"/>
              <a:pathLst>
                <a:path w="7059" h="7059" extrusionOk="0">
                  <a:moveTo>
                    <a:pt x="904" y="1"/>
                  </a:moveTo>
                  <a:lnTo>
                    <a:pt x="782" y="25"/>
                  </a:lnTo>
                  <a:lnTo>
                    <a:pt x="684" y="98"/>
                  </a:lnTo>
                  <a:lnTo>
                    <a:pt x="611" y="147"/>
                  </a:lnTo>
                  <a:lnTo>
                    <a:pt x="489" y="294"/>
                  </a:lnTo>
                  <a:lnTo>
                    <a:pt x="367" y="440"/>
                  </a:lnTo>
                  <a:lnTo>
                    <a:pt x="294" y="587"/>
                  </a:lnTo>
                  <a:lnTo>
                    <a:pt x="196" y="733"/>
                  </a:lnTo>
                  <a:lnTo>
                    <a:pt x="74" y="1051"/>
                  </a:lnTo>
                  <a:lnTo>
                    <a:pt x="0" y="1393"/>
                  </a:lnTo>
                  <a:lnTo>
                    <a:pt x="0" y="1735"/>
                  </a:lnTo>
                  <a:lnTo>
                    <a:pt x="25" y="2052"/>
                  </a:lnTo>
                  <a:lnTo>
                    <a:pt x="123" y="2394"/>
                  </a:lnTo>
                  <a:lnTo>
                    <a:pt x="269" y="2711"/>
                  </a:lnTo>
                  <a:lnTo>
                    <a:pt x="4348" y="6790"/>
                  </a:lnTo>
                  <a:lnTo>
                    <a:pt x="4665" y="6937"/>
                  </a:lnTo>
                  <a:lnTo>
                    <a:pt x="5007" y="7034"/>
                  </a:lnTo>
                  <a:lnTo>
                    <a:pt x="5325" y="7059"/>
                  </a:lnTo>
                  <a:lnTo>
                    <a:pt x="5667" y="7059"/>
                  </a:lnTo>
                  <a:lnTo>
                    <a:pt x="6008" y="6986"/>
                  </a:lnTo>
                  <a:lnTo>
                    <a:pt x="6326" y="6863"/>
                  </a:lnTo>
                  <a:lnTo>
                    <a:pt x="6473" y="6766"/>
                  </a:lnTo>
                  <a:lnTo>
                    <a:pt x="6619" y="6692"/>
                  </a:lnTo>
                  <a:lnTo>
                    <a:pt x="6766" y="6570"/>
                  </a:lnTo>
                  <a:lnTo>
                    <a:pt x="6912" y="6448"/>
                  </a:lnTo>
                  <a:lnTo>
                    <a:pt x="6961" y="6375"/>
                  </a:lnTo>
                  <a:lnTo>
                    <a:pt x="7034" y="6277"/>
                  </a:lnTo>
                  <a:lnTo>
                    <a:pt x="7059" y="6155"/>
                  </a:lnTo>
                  <a:lnTo>
                    <a:pt x="7059" y="6057"/>
                  </a:lnTo>
                  <a:lnTo>
                    <a:pt x="7059" y="5960"/>
                  </a:lnTo>
                  <a:lnTo>
                    <a:pt x="7034" y="5862"/>
                  </a:lnTo>
                  <a:lnTo>
                    <a:pt x="6961" y="5764"/>
                  </a:lnTo>
                  <a:lnTo>
                    <a:pt x="6912" y="5667"/>
                  </a:lnTo>
                  <a:lnTo>
                    <a:pt x="1393" y="147"/>
                  </a:lnTo>
                  <a:lnTo>
                    <a:pt x="1295" y="98"/>
                  </a:lnTo>
                  <a:lnTo>
                    <a:pt x="1197" y="25"/>
                  </a:lnTo>
                  <a:lnTo>
                    <a:pt x="10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667;p37"/>
            <p:cNvSpPr/>
            <p:nvPr/>
          </p:nvSpPr>
          <p:spPr>
            <a:xfrm>
              <a:off x="2663325" y="1702275"/>
              <a:ext cx="296750" cy="296775"/>
            </a:xfrm>
            <a:custGeom>
              <a:avLst/>
              <a:gdLst/>
              <a:ahLst/>
              <a:cxnLst/>
              <a:rect l="l" t="t" r="r" b="b"/>
              <a:pathLst>
                <a:path w="11870" h="11871" extrusionOk="0">
                  <a:moveTo>
                    <a:pt x="7718" y="1295"/>
                  </a:moveTo>
                  <a:lnTo>
                    <a:pt x="7815" y="1319"/>
                  </a:lnTo>
                  <a:lnTo>
                    <a:pt x="7889" y="1368"/>
                  </a:lnTo>
                  <a:lnTo>
                    <a:pt x="7938" y="1442"/>
                  </a:lnTo>
                  <a:lnTo>
                    <a:pt x="7938" y="1515"/>
                  </a:lnTo>
                  <a:lnTo>
                    <a:pt x="7938" y="1588"/>
                  </a:lnTo>
                  <a:lnTo>
                    <a:pt x="7889" y="1661"/>
                  </a:lnTo>
                  <a:lnTo>
                    <a:pt x="5862" y="3664"/>
                  </a:lnTo>
                  <a:lnTo>
                    <a:pt x="5788" y="3713"/>
                  </a:lnTo>
                  <a:lnTo>
                    <a:pt x="5715" y="3737"/>
                  </a:lnTo>
                  <a:lnTo>
                    <a:pt x="5642" y="3713"/>
                  </a:lnTo>
                  <a:lnTo>
                    <a:pt x="5569" y="3664"/>
                  </a:lnTo>
                  <a:lnTo>
                    <a:pt x="5520" y="3591"/>
                  </a:lnTo>
                  <a:lnTo>
                    <a:pt x="5495" y="3517"/>
                  </a:lnTo>
                  <a:lnTo>
                    <a:pt x="5520" y="3444"/>
                  </a:lnTo>
                  <a:lnTo>
                    <a:pt x="5569" y="3371"/>
                  </a:lnTo>
                  <a:lnTo>
                    <a:pt x="7571" y="1368"/>
                  </a:lnTo>
                  <a:lnTo>
                    <a:pt x="7644" y="1319"/>
                  </a:lnTo>
                  <a:lnTo>
                    <a:pt x="7718" y="1295"/>
                  </a:lnTo>
                  <a:close/>
                  <a:moveTo>
                    <a:pt x="7767" y="1"/>
                  </a:moveTo>
                  <a:lnTo>
                    <a:pt x="4885" y="2907"/>
                  </a:lnTo>
                  <a:lnTo>
                    <a:pt x="4640" y="2809"/>
                  </a:lnTo>
                  <a:lnTo>
                    <a:pt x="4396" y="2712"/>
                  </a:lnTo>
                  <a:lnTo>
                    <a:pt x="4103" y="2614"/>
                  </a:lnTo>
                  <a:lnTo>
                    <a:pt x="3810" y="2565"/>
                  </a:lnTo>
                  <a:lnTo>
                    <a:pt x="3493" y="2492"/>
                  </a:lnTo>
                  <a:lnTo>
                    <a:pt x="3175" y="2443"/>
                  </a:lnTo>
                  <a:lnTo>
                    <a:pt x="2858" y="2418"/>
                  </a:lnTo>
                  <a:lnTo>
                    <a:pt x="2247" y="2418"/>
                  </a:lnTo>
                  <a:lnTo>
                    <a:pt x="1954" y="2443"/>
                  </a:lnTo>
                  <a:lnTo>
                    <a:pt x="1636" y="2492"/>
                  </a:lnTo>
                  <a:lnTo>
                    <a:pt x="1319" y="2565"/>
                  </a:lnTo>
                  <a:lnTo>
                    <a:pt x="1001" y="2687"/>
                  </a:lnTo>
                  <a:lnTo>
                    <a:pt x="708" y="2809"/>
                  </a:lnTo>
                  <a:lnTo>
                    <a:pt x="415" y="3005"/>
                  </a:lnTo>
                  <a:lnTo>
                    <a:pt x="147" y="3224"/>
                  </a:lnTo>
                  <a:lnTo>
                    <a:pt x="73" y="3298"/>
                  </a:lnTo>
                  <a:lnTo>
                    <a:pt x="24" y="3395"/>
                  </a:lnTo>
                  <a:lnTo>
                    <a:pt x="0" y="3493"/>
                  </a:lnTo>
                  <a:lnTo>
                    <a:pt x="0" y="3615"/>
                  </a:lnTo>
                  <a:lnTo>
                    <a:pt x="0" y="3713"/>
                  </a:lnTo>
                  <a:lnTo>
                    <a:pt x="24" y="3811"/>
                  </a:lnTo>
                  <a:lnTo>
                    <a:pt x="73" y="3908"/>
                  </a:lnTo>
                  <a:lnTo>
                    <a:pt x="147" y="4006"/>
                  </a:lnTo>
                  <a:lnTo>
                    <a:pt x="7864" y="11724"/>
                  </a:lnTo>
                  <a:lnTo>
                    <a:pt x="7962" y="11797"/>
                  </a:lnTo>
                  <a:lnTo>
                    <a:pt x="8060" y="11846"/>
                  </a:lnTo>
                  <a:lnTo>
                    <a:pt x="8157" y="11870"/>
                  </a:lnTo>
                  <a:lnTo>
                    <a:pt x="8377" y="11870"/>
                  </a:lnTo>
                  <a:lnTo>
                    <a:pt x="8475" y="11846"/>
                  </a:lnTo>
                  <a:lnTo>
                    <a:pt x="8573" y="11797"/>
                  </a:lnTo>
                  <a:lnTo>
                    <a:pt x="8646" y="11724"/>
                  </a:lnTo>
                  <a:lnTo>
                    <a:pt x="8866" y="11455"/>
                  </a:lnTo>
                  <a:lnTo>
                    <a:pt x="9061" y="11162"/>
                  </a:lnTo>
                  <a:lnTo>
                    <a:pt x="9183" y="10869"/>
                  </a:lnTo>
                  <a:lnTo>
                    <a:pt x="9305" y="10551"/>
                  </a:lnTo>
                  <a:lnTo>
                    <a:pt x="9379" y="10234"/>
                  </a:lnTo>
                  <a:lnTo>
                    <a:pt x="9427" y="9916"/>
                  </a:lnTo>
                  <a:lnTo>
                    <a:pt x="9452" y="9623"/>
                  </a:lnTo>
                  <a:lnTo>
                    <a:pt x="9452" y="9330"/>
                  </a:lnTo>
                  <a:lnTo>
                    <a:pt x="9452" y="9013"/>
                  </a:lnTo>
                  <a:lnTo>
                    <a:pt x="9427" y="8695"/>
                  </a:lnTo>
                  <a:lnTo>
                    <a:pt x="9379" y="8378"/>
                  </a:lnTo>
                  <a:lnTo>
                    <a:pt x="9305" y="8060"/>
                  </a:lnTo>
                  <a:lnTo>
                    <a:pt x="9256" y="7767"/>
                  </a:lnTo>
                  <a:lnTo>
                    <a:pt x="9159" y="7474"/>
                  </a:lnTo>
                  <a:lnTo>
                    <a:pt x="9061" y="7230"/>
                  </a:lnTo>
                  <a:lnTo>
                    <a:pt x="8963" y="6986"/>
                  </a:lnTo>
                  <a:lnTo>
                    <a:pt x="11870" y="4104"/>
                  </a:lnTo>
                  <a:lnTo>
                    <a:pt x="77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20" name="다이어그램 19"/>
          <p:cNvGraphicFramePr/>
          <p:nvPr>
            <p:extLst>
              <p:ext uri="{D42A27DB-BD31-4B8C-83A1-F6EECF244321}">
                <p14:modId xmlns:p14="http://schemas.microsoft.com/office/powerpoint/2010/main" val="105216460"/>
              </p:ext>
            </p:extLst>
          </p:nvPr>
        </p:nvGraphicFramePr>
        <p:xfrm>
          <a:off x="178721" y="1140256"/>
          <a:ext cx="3240360" cy="38711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3" name="직사각형 12"/>
          <p:cNvSpPr/>
          <p:nvPr/>
        </p:nvSpPr>
        <p:spPr>
          <a:xfrm>
            <a:off x="108951" y="4250945"/>
            <a:ext cx="3360069" cy="841085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9715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E9EFF"/>
            </a:gs>
            <a:gs pos="7000">
              <a:srgbClr val="85C2FF"/>
            </a:gs>
            <a:gs pos="91000">
              <a:srgbClr val="C4D6EB"/>
            </a:gs>
            <a:gs pos="100000">
              <a:srgbClr val="FFEBFA"/>
            </a:gs>
          </a:gsLst>
          <a:lin ang="5400000" scaled="0"/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  <p:sp>
        <p:nvSpPr>
          <p:cNvPr id="3" name="Google Shape;325;p14"/>
          <p:cNvSpPr txBox="1">
            <a:spLocks/>
          </p:cNvSpPr>
          <p:nvPr/>
        </p:nvSpPr>
        <p:spPr>
          <a:xfrm>
            <a:off x="2843808" y="1923678"/>
            <a:ext cx="3384376" cy="586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ko-KR" altLang="en-US" sz="3600" dirty="0" smtClean="0">
                <a:solidFill>
                  <a:schemeClr val="tx1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국내외 정책 동향</a:t>
            </a:r>
            <a:endParaRPr lang="ko-KR" altLang="en-US" sz="3600" dirty="0">
              <a:solidFill>
                <a:schemeClr val="tx1"/>
              </a:solidFill>
              <a:latin typeface="나눔스퀘어라운드 Regular" pitchFamily="50" charset="-127"/>
              <a:ea typeface="나눔스퀘어라운드 Regular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17211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  <p:sp>
        <p:nvSpPr>
          <p:cNvPr id="3" name="Google Shape;325;p14"/>
          <p:cNvSpPr txBox="1">
            <a:spLocks/>
          </p:cNvSpPr>
          <p:nvPr/>
        </p:nvSpPr>
        <p:spPr>
          <a:xfrm>
            <a:off x="570558" y="257198"/>
            <a:ext cx="6521721" cy="586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ko-KR" altLang="en-US" sz="2400" dirty="0" smtClean="0">
                <a:solidFill>
                  <a:schemeClr val="tx1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국내</a:t>
            </a:r>
            <a:endParaRPr lang="ko-KR" altLang="en-US" sz="2400" dirty="0">
              <a:solidFill>
                <a:schemeClr val="tx1"/>
              </a:solidFill>
              <a:latin typeface="나눔스퀘어라운드 Regular" pitchFamily="50" charset="-127"/>
              <a:ea typeface="나눔스퀘어라운드 Regular" pitchFamily="50" charset="-127"/>
            </a:endParaRPr>
          </a:p>
        </p:txBody>
      </p:sp>
      <p:sp>
        <p:nvSpPr>
          <p:cNvPr id="4" name="Google Shape;318;p13"/>
          <p:cNvSpPr txBox="1">
            <a:spLocks/>
          </p:cNvSpPr>
          <p:nvPr/>
        </p:nvSpPr>
        <p:spPr>
          <a:xfrm>
            <a:off x="269506" y="987634"/>
            <a:ext cx="6318718" cy="35998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25000"/>
                  <a:lumOff val="75000"/>
                </a:schemeClr>
              </a:gs>
              <a:gs pos="39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1600" dirty="0" smtClean="0">
                <a:solidFill>
                  <a:schemeClr val="tx1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	</a:t>
            </a:r>
            <a:r>
              <a:rPr lang="ko-KR" altLang="en-US" sz="1600" dirty="0" smtClean="0">
                <a:solidFill>
                  <a:schemeClr val="tx1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부산광역시 정책 시행결과</a:t>
            </a:r>
            <a:endParaRPr lang="ko-KR" altLang="en-US" sz="1600" dirty="0">
              <a:solidFill>
                <a:schemeClr val="tx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-2933" y="811763"/>
            <a:ext cx="1080120" cy="288032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75000"/>
                </a:schemeClr>
              </a:gs>
              <a:gs pos="85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grpSp>
        <p:nvGrpSpPr>
          <p:cNvPr id="10" name="Google Shape;664;p37"/>
          <p:cNvGrpSpPr/>
          <p:nvPr/>
        </p:nvGrpSpPr>
        <p:grpSpPr>
          <a:xfrm>
            <a:off x="121037" y="268590"/>
            <a:ext cx="368551" cy="368551"/>
            <a:chOff x="2594325" y="1627175"/>
            <a:chExt cx="440850" cy="440850"/>
          </a:xfrm>
        </p:grpSpPr>
        <p:sp>
          <p:nvSpPr>
            <p:cNvPr id="11" name="Google Shape;665;p37"/>
            <p:cNvSpPr/>
            <p:nvPr/>
          </p:nvSpPr>
          <p:spPr>
            <a:xfrm>
              <a:off x="2594325" y="1890950"/>
              <a:ext cx="177075" cy="177075"/>
            </a:xfrm>
            <a:custGeom>
              <a:avLst/>
              <a:gdLst/>
              <a:ahLst/>
              <a:cxnLst/>
              <a:rect l="l" t="t" r="r" b="b"/>
              <a:pathLst>
                <a:path w="7083" h="7083" extrusionOk="0">
                  <a:moveTo>
                    <a:pt x="5544" y="0"/>
                  </a:moveTo>
                  <a:lnTo>
                    <a:pt x="538" y="5984"/>
                  </a:lnTo>
                  <a:lnTo>
                    <a:pt x="0" y="7083"/>
                  </a:lnTo>
                  <a:lnTo>
                    <a:pt x="1099" y="6546"/>
                  </a:lnTo>
                  <a:lnTo>
                    <a:pt x="7083" y="1539"/>
                  </a:lnTo>
                  <a:lnTo>
                    <a:pt x="55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666;p37"/>
            <p:cNvSpPr/>
            <p:nvPr/>
          </p:nvSpPr>
          <p:spPr>
            <a:xfrm>
              <a:off x="2858700" y="1627175"/>
              <a:ext cx="176475" cy="176475"/>
            </a:xfrm>
            <a:custGeom>
              <a:avLst/>
              <a:gdLst/>
              <a:ahLst/>
              <a:cxnLst/>
              <a:rect l="l" t="t" r="r" b="b"/>
              <a:pathLst>
                <a:path w="7059" h="7059" extrusionOk="0">
                  <a:moveTo>
                    <a:pt x="904" y="1"/>
                  </a:moveTo>
                  <a:lnTo>
                    <a:pt x="782" y="25"/>
                  </a:lnTo>
                  <a:lnTo>
                    <a:pt x="684" y="98"/>
                  </a:lnTo>
                  <a:lnTo>
                    <a:pt x="611" y="147"/>
                  </a:lnTo>
                  <a:lnTo>
                    <a:pt x="489" y="294"/>
                  </a:lnTo>
                  <a:lnTo>
                    <a:pt x="367" y="440"/>
                  </a:lnTo>
                  <a:lnTo>
                    <a:pt x="294" y="587"/>
                  </a:lnTo>
                  <a:lnTo>
                    <a:pt x="196" y="733"/>
                  </a:lnTo>
                  <a:lnTo>
                    <a:pt x="74" y="1051"/>
                  </a:lnTo>
                  <a:lnTo>
                    <a:pt x="0" y="1393"/>
                  </a:lnTo>
                  <a:lnTo>
                    <a:pt x="0" y="1735"/>
                  </a:lnTo>
                  <a:lnTo>
                    <a:pt x="25" y="2052"/>
                  </a:lnTo>
                  <a:lnTo>
                    <a:pt x="123" y="2394"/>
                  </a:lnTo>
                  <a:lnTo>
                    <a:pt x="269" y="2711"/>
                  </a:lnTo>
                  <a:lnTo>
                    <a:pt x="4348" y="6790"/>
                  </a:lnTo>
                  <a:lnTo>
                    <a:pt x="4665" y="6937"/>
                  </a:lnTo>
                  <a:lnTo>
                    <a:pt x="5007" y="7034"/>
                  </a:lnTo>
                  <a:lnTo>
                    <a:pt x="5325" y="7059"/>
                  </a:lnTo>
                  <a:lnTo>
                    <a:pt x="5667" y="7059"/>
                  </a:lnTo>
                  <a:lnTo>
                    <a:pt x="6008" y="6986"/>
                  </a:lnTo>
                  <a:lnTo>
                    <a:pt x="6326" y="6863"/>
                  </a:lnTo>
                  <a:lnTo>
                    <a:pt x="6473" y="6766"/>
                  </a:lnTo>
                  <a:lnTo>
                    <a:pt x="6619" y="6692"/>
                  </a:lnTo>
                  <a:lnTo>
                    <a:pt x="6766" y="6570"/>
                  </a:lnTo>
                  <a:lnTo>
                    <a:pt x="6912" y="6448"/>
                  </a:lnTo>
                  <a:lnTo>
                    <a:pt x="6961" y="6375"/>
                  </a:lnTo>
                  <a:lnTo>
                    <a:pt x="7034" y="6277"/>
                  </a:lnTo>
                  <a:lnTo>
                    <a:pt x="7059" y="6155"/>
                  </a:lnTo>
                  <a:lnTo>
                    <a:pt x="7059" y="6057"/>
                  </a:lnTo>
                  <a:lnTo>
                    <a:pt x="7059" y="5960"/>
                  </a:lnTo>
                  <a:lnTo>
                    <a:pt x="7034" y="5862"/>
                  </a:lnTo>
                  <a:lnTo>
                    <a:pt x="6961" y="5764"/>
                  </a:lnTo>
                  <a:lnTo>
                    <a:pt x="6912" y="5667"/>
                  </a:lnTo>
                  <a:lnTo>
                    <a:pt x="1393" y="147"/>
                  </a:lnTo>
                  <a:lnTo>
                    <a:pt x="1295" y="98"/>
                  </a:lnTo>
                  <a:lnTo>
                    <a:pt x="1197" y="25"/>
                  </a:lnTo>
                  <a:lnTo>
                    <a:pt x="10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667;p37"/>
            <p:cNvSpPr/>
            <p:nvPr/>
          </p:nvSpPr>
          <p:spPr>
            <a:xfrm>
              <a:off x="2663325" y="1702275"/>
              <a:ext cx="296750" cy="296775"/>
            </a:xfrm>
            <a:custGeom>
              <a:avLst/>
              <a:gdLst/>
              <a:ahLst/>
              <a:cxnLst/>
              <a:rect l="l" t="t" r="r" b="b"/>
              <a:pathLst>
                <a:path w="11870" h="11871" extrusionOk="0">
                  <a:moveTo>
                    <a:pt x="7718" y="1295"/>
                  </a:moveTo>
                  <a:lnTo>
                    <a:pt x="7815" y="1319"/>
                  </a:lnTo>
                  <a:lnTo>
                    <a:pt x="7889" y="1368"/>
                  </a:lnTo>
                  <a:lnTo>
                    <a:pt x="7938" y="1442"/>
                  </a:lnTo>
                  <a:lnTo>
                    <a:pt x="7938" y="1515"/>
                  </a:lnTo>
                  <a:lnTo>
                    <a:pt x="7938" y="1588"/>
                  </a:lnTo>
                  <a:lnTo>
                    <a:pt x="7889" y="1661"/>
                  </a:lnTo>
                  <a:lnTo>
                    <a:pt x="5862" y="3664"/>
                  </a:lnTo>
                  <a:lnTo>
                    <a:pt x="5788" y="3713"/>
                  </a:lnTo>
                  <a:lnTo>
                    <a:pt x="5715" y="3737"/>
                  </a:lnTo>
                  <a:lnTo>
                    <a:pt x="5642" y="3713"/>
                  </a:lnTo>
                  <a:lnTo>
                    <a:pt x="5569" y="3664"/>
                  </a:lnTo>
                  <a:lnTo>
                    <a:pt x="5520" y="3591"/>
                  </a:lnTo>
                  <a:lnTo>
                    <a:pt x="5495" y="3517"/>
                  </a:lnTo>
                  <a:lnTo>
                    <a:pt x="5520" y="3444"/>
                  </a:lnTo>
                  <a:lnTo>
                    <a:pt x="5569" y="3371"/>
                  </a:lnTo>
                  <a:lnTo>
                    <a:pt x="7571" y="1368"/>
                  </a:lnTo>
                  <a:lnTo>
                    <a:pt x="7644" y="1319"/>
                  </a:lnTo>
                  <a:lnTo>
                    <a:pt x="7718" y="1295"/>
                  </a:lnTo>
                  <a:close/>
                  <a:moveTo>
                    <a:pt x="7767" y="1"/>
                  </a:moveTo>
                  <a:lnTo>
                    <a:pt x="4885" y="2907"/>
                  </a:lnTo>
                  <a:lnTo>
                    <a:pt x="4640" y="2809"/>
                  </a:lnTo>
                  <a:lnTo>
                    <a:pt x="4396" y="2712"/>
                  </a:lnTo>
                  <a:lnTo>
                    <a:pt x="4103" y="2614"/>
                  </a:lnTo>
                  <a:lnTo>
                    <a:pt x="3810" y="2565"/>
                  </a:lnTo>
                  <a:lnTo>
                    <a:pt x="3493" y="2492"/>
                  </a:lnTo>
                  <a:lnTo>
                    <a:pt x="3175" y="2443"/>
                  </a:lnTo>
                  <a:lnTo>
                    <a:pt x="2858" y="2418"/>
                  </a:lnTo>
                  <a:lnTo>
                    <a:pt x="2247" y="2418"/>
                  </a:lnTo>
                  <a:lnTo>
                    <a:pt x="1954" y="2443"/>
                  </a:lnTo>
                  <a:lnTo>
                    <a:pt x="1636" y="2492"/>
                  </a:lnTo>
                  <a:lnTo>
                    <a:pt x="1319" y="2565"/>
                  </a:lnTo>
                  <a:lnTo>
                    <a:pt x="1001" y="2687"/>
                  </a:lnTo>
                  <a:lnTo>
                    <a:pt x="708" y="2809"/>
                  </a:lnTo>
                  <a:lnTo>
                    <a:pt x="415" y="3005"/>
                  </a:lnTo>
                  <a:lnTo>
                    <a:pt x="147" y="3224"/>
                  </a:lnTo>
                  <a:lnTo>
                    <a:pt x="73" y="3298"/>
                  </a:lnTo>
                  <a:lnTo>
                    <a:pt x="24" y="3395"/>
                  </a:lnTo>
                  <a:lnTo>
                    <a:pt x="0" y="3493"/>
                  </a:lnTo>
                  <a:lnTo>
                    <a:pt x="0" y="3615"/>
                  </a:lnTo>
                  <a:lnTo>
                    <a:pt x="0" y="3713"/>
                  </a:lnTo>
                  <a:lnTo>
                    <a:pt x="24" y="3811"/>
                  </a:lnTo>
                  <a:lnTo>
                    <a:pt x="73" y="3908"/>
                  </a:lnTo>
                  <a:lnTo>
                    <a:pt x="147" y="4006"/>
                  </a:lnTo>
                  <a:lnTo>
                    <a:pt x="7864" y="11724"/>
                  </a:lnTo>
                  <a:lnTo>
                    <a:pt x="7962" y="11797"/>
                  </a:lnTo>
                  <a:lnTo>
                    <a:pt x="8060" y="11846"/>
                  </a:lnTo>
                  <a:lnTo>
                    <a:pt x="8157" y="11870"/>
                  </a:lnTo>
                  <a:lnTo>
                    <a:pt x="8377" y="11870"/>
                  </a:lnTo>
                  <a:lnTo>
                    <a:pt x="8475" y="11846"/>
                  </a:lnTo>
                  <a:lnTo>
                    <a:pt x="8573" y="11797"/>
                  </a:lnTo>
                  <a:lnTo>
                    <a:pt x="8646" y="11724"/>
                  </a:lnTo>
                  <a:lnTo>
                    <a:pt x="8866" y="11455"/>
                  </a:lnTo>
                  <a:lnTo>
                    <a:pt x="9061" y="11162"/>
                  </a:lnTo>
                  <a:lnTo>
                    <a:pt x="9183" y="10869"/>
                  </a:lnTo>
                  <a:lnTo>
                    <a:pt x="9305" y="10551"/>
                  </a:lnTo>
                  <a:lnTo>
                    <a:pt x="9379" y="10234"/>
                  </a:lnTo>
                  <a:lnTo>
                    <a:pt x="9427" y="9916"/>
                  </a:lnTo>
                  <a:lnTo>
                    <a:pt x="9452" y="9623"/>
                  </a:lnTo>
                  <a:lnTo>
                    <a:pt x="9452" y="9330"/>
                  </a:lnTo>
                  <a:lnTo>
                    <a:pt x="9452" y="9013"/>
                  </a:lnTo>
                  <a:lnTo>
                    <a:pt x="9427" y="8695"/>
                  </a:lnTo>
                  <a:lnTo>
                    <a:pt x="9379" y="8378"/>
                  </a:lnTo>
                  <a:lnTo>
                    <a:pt x="9305" y="8060"/>
                  </a:lnTo>
                  <a:lnTo>
                    <a:pt x="9256" y="7767"/>
                  </a:lnTo>
                  <a:lnTo>
                    <a:pt x="9159" y="7474"/>
                  </a:lnTo>
                  <a:lnTo>
                    <a:pt x="9061" y="7230"/>
                  </a:lnTo>
                  <a:lnTo>
                    <a:pt x="8963" y="6986"/>
                  </a:lnTo>
                  <a:lnTo>
                    <a:pt x="11870" y="4104"/>
                  </a:lnTo>
                  <a:lnTo>
                    <a:pt x="77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236317" y="1536601"/>
            <a:ext cx="8366099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Arial" pitchFamily="34" charset="0"/>
              <a:buChar char="•"/>
            </a:pPr>
            <a:r>
              <a:rPr lang="ko-KR" altLang="en-US" dirty="0" smtClean="0">
                <a:solidFill>
                  <a:schemeClr val="tx1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부산시에서 면허 </a:t>
            </a:r>
            <a:r>
              <a:rPr lang="ko-KR" altLang="en-US" dirty="0">
                <a:solidFill>
                  <a:schemeClr val="tx1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반납 운전자에게 </a:t>
            </a:r>
            <a:r>
              <a:rPr lang="ko-KR" altLang="en-US" dirty="0">
                <a:latin typeface="나눔스퀘어라운드 Regular" pitchFamily="50" charset="-127"/>
                <a:ea typeface="나눔스퀘어라운드 Regular" pitchFamily="50" charset="-127"/>
              </a:rPr>
              <a:t>음식점 </a:t>
            </a:r>
            <a:r>
              <a:rPr lang="en-US" altLang="ko-KR" dirty="0">
                <a:latin typeface="나눔스퀘어라운드 Regular" pitchFamily="50" charset="-127"/>
                <a:ea typeface="나눔스퀘어라운드 Regular" pitchFamily="50" charset="-127"/>
              </a:rPr>
              <a:t>1120</a:t>
            </a:r>
            <a:r>
              <a:rPr lang="ko-KR" altLang="en-US" dirty="0">
                <a:latin typeface="나눔스퀘어라운드 Regular" pitchFamily="50" charset="-127"/>
                <a:ea typeface="나눔스퀘어라운드 Regular" pitchFamily="50" charset="-127"/>
              </a:rPr>
              <a:t>곳을 포함해 </a:t>
            </a:r>
            <a:r>
              <a:rPr lang="en-US" altLang="ko-KR" dirty="0">
                <a:latin typeface="나눔스퀘어라운드 Regular" pitchFamily="50" charset="-127"/>
                <a:ea typeface="나눔스퀘어라운드 Regular" pitchFamily="50" charset="-127"/>
              </a:rPr>
              <a:t>2200</a:t>
            </a:r>
            <a:r>
              <a:rPr lang="ko-KR" altLang="en-US" dirty="0">
                <a:latin typeface="나눔스퀘어라운드 Regular" pitchFamily="50" charset="-127"/>
                <a:ea typeface="나눔스퀘어라운드 Regular" pitchFamily="50" charset="-127"/>
              </a:rPr>
              <a:t>개 </a:t>
            </a:r>
            <a:r>
              <a:rPr lang="ko-KR" altLang="en-US" dirty="0" smtClean="0">
                <a:solidFill>
                  <a:schemeClr val="tx1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상업시설</a:t>
            </a:r>
            <a:r>
              <a:rPr lang="en-US" altLang="ko-KR" dirty="0" smtClean="0">
                <a:solidFill>
                  <a:schemeClr val="tx1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(</a:t>
            </a:r>
            <a:r>
              <a:rPr lang="ko-KR" altLang="en-US" dirty="0" smtClean="0">
                <a:solidFill>
                  <a:schemeClr val="tx1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병원</a:t>
            </a:r>
            <a:r>
              <a:rPr lang="en-US" altLang="ko-KR" dirty="0" smtClean="0">
                <a:solidFill>
                  <a:schemeClr val="tx1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목욕탕</a:t>
            </a:r>
            <a:r>
              <a:rPr lang="en-US" altLang="ko-KR" dirty="0" smtClean="0">
                <a:solidFill>
                  <a:schemeClr val="tx1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안경점 등등</a:t>
            </a:r>
            <a:r>
              <a:rPr lang="en-US" altLang="ko-KR" dirty="0" smtClean="0">
                <a:solidFill>
                  <a:schemeClr val="tx1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)</a:t>
            </a:r>
            <a:r>
              <a:rPr lang="ko-KR" altLang="en-US" dirty="0" smtClean="0">
                <a:solidFill>
                  <a:schemeClr val="tx1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요금할인 혜택을 주고 있다</a:t>
            </a:r>
            <a:r>
              <a:rPr lang="en-US" altLang="ko-KR" dirty="0" smtClean="0">
                <a:solidFill>
                  <a:schemeClr val="tx1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.</a:t>
            </a:r>
          </a:p>
          <a:p>
            <a:pPr marL="171450" indent="-171450">
              <a:lnSpc>
                <a:spcPct val="200000"/>
              </a:lnSpc>
              <a:buFont typeface="Arial" pitchFamily="34" charset="0"/>
              <a:buChar char="•"/>
            </a:pPr>
            <a:r>
              <a:rPr kumimoji="1" lang="ko-KR" altLang="en-US" dirty="0" smtClean="0">
                <a:solidFill>
                  <a:schemeClr val="tx1"/>
                </a:solidFill>
                <a:latin typeface="나눔스퀘어라운드 Regular" pitchFamily="50" charset="-127"/>
                <a:ea typeface="나눔스퀘어라운드 Regular" pitchFamily="50" charset="-127"/>
                <a:cs typeface="굴림" pitchFamily="50" charset="-127"/>
              </a:rPr>
              <a:t>올해</a:t>
            </a:r>
            <a:r>
              <a:rPr kumimoji="1" lang="en-US" altLang="ko-KR" dirty="0" smtClean="0">
                <a:solidFill>
                  <a:schemeClr val="tx1"/>
                </a:solidFill>
                <a:latin typeface="나눔스퀘어라운드 Regular" pitchFamily="50" charset="-127"/>
                <a:ea typeface="나눔스퀘어라운드 Regular" pitchFamily="50" charset="-127"/>
                <a:cs typeface="굴림" pitchFamily="50" charset="-127"/>
              </a:rPr>
              <a:t>, </a:t>
            </a:r>
            <a:r>
              <a:rPr kumimoji="1" lang="ko-KR" altLang="ko-KR" dirty="0" smtClean="0">
                <a:solidFill>
                  <a:schemeClr val="tx1"/>
                </a:solidFill>
                <a:latin typeface="나눔스퀘어라운드 Regular" pitchFamily="50" charset="-127"/>
                <a:ea typeface="나눔스퀘어라운드 Regular" pitchFamily="50" charset="-127"/>
                <a:cs typeface="굴림" pitchFamily="50" charset="-127"/>
              </a:rPr>
              <a:t>4</a:t>
            </a:r>
            <a:r>
              <a:rPr kumimoji="1" lang="ko-KR" altLang="ko-KR" dirty="0">
                <a:solidFill>
                  <a:schemeClr val="tx1"/>
                </a:solidFill>
                <a:latin typeface="나눔스퀘어라운드 Regular" pitchFamily="50" charset="-127"/>
                <a:ea typeface="나눔스퀘어라운드 Regular" pitchFamily="50" charset="-127"/>
                <a:cs typeface="굴림" pitchFamily="50" charset="-127"/>
              </a:rPr>
              <a:t>달 만에 4800명이 면허를 자진 </a:t>
            </a:r>
            <a:r>
              <a:rPr kumimoji="1" lang="ko-KR" altLang="ko-KR" dirty="0" smtClean="0">
                <a:solidFill>
                  <a:schemeClr val="tx1"/>
                </a:solidFill>
                <a:latin typeface="나눔스퀘어라운드 Regular" pitchFamily="50" charset="-127"/>
                <a:ea typeface="나눔스퀘어라운드 Regular" pitchFamily="50" charset="-127"/>
                <a:cs typeface="굴림" pitchFamily="50" charset="-127"/>
              </a:rPr>
              <a:t>반납.</a:t>
            </a:r>
            <a:endParaRPr kumimoji="1" lang="en-US" altLang="ko-KR" dirty="0" smtClean="0">
              <a:solidFill>
                <a:schemeClr val="tx1"/>
              </a:solidFill>
              <a:latin typeface="나눔스퀘어라운드 Regular" pitchFamily="50" charset="-127"/>
              <a:ea typeface="나눔스퀘어라운드 Regular" pitchFamily="50" charset="-127"/>
              <a:cs typeface="굴림" pitchFamily="50" charset="-127"/>
            </a:endParaRPr>
          </a:p>
          <a:p>
            <a:pPr marL="171450" indent="-171450">
              <a:lnSpc>
                <a:spcPct val="200000"/>
              </a:lnSpc>
              <a:buFont typeface="Arial" pitchFamily="34" charset="0"/>
              <a:buChar char="•"/>
            </a:pPr>
            <a:r>
              <a:rPr lang="ko-KR" altLang="en-US" dirty="0">
                <a:latin typeface="나눔스퀘어라운드 Regular" pitchFamily="50" charset="-127"/>
                <a:ea typeface="나눔스퀘어라운드 Regular" pitchFamily="50" charset="-127"/>
              </a:rPr>
              <a:t>박진옥 부산시 교통혁신본부장은 “부산에서 고령 운전자가 유발한 교통 사망자 수는 </a:t>
            </a:r>
            <a:r>
              <a:rPr lang="en-US" altLang="ko-KR" dirty="0">
                <a:latin typeface="나눔스퀘어라운드 Regular" pitchFamily="50" charset="-127"/>
                <a:ea typeface="나눔스퀘어라운드 Regular" pitchFamily="50" charset="-127"/>
              </a:rPr>
              <a:t>2017</a:t>
            </a:r>
            <a:r>
              <a:rPr lang="ko-KR" altLang="en-US" dirty="0">
                <a:latin typeface="나눔스퀘어라운드 Regular" pitchFamily="50" charset="-127"/>
                <a:ea typeface="나눔스퀘어라운드 Regular" pitchFamily="50" charset="-127"/>
              </a:rPr>
              <a:t>년 </a:t>
            </a:r>
            <a:r>
              <a:rPr lang="en-US" altLang="ko-KR" dirty="0">
                <a:latin typeface="나눔스퀘어라운드 Regular" pitchFamily="50" charset="-127"/>
                <a:ea typeface="나눔스퀘어라운드 Regular" pitchFamily="50" charset="-127"/>
              </a:rPr>
              <a:t>36</a:t>
            </a:r>
            <a:r>
              <a:rPr lang="ko-KR" altLang="en-US" dirty="0">
                <a:latin typeface="나눔스퀘어라운드 Regular" pitchFamily="50" charset="-127"/>
                <a:ea typeface="나눔스퀘어라운드 Regular" pitchFamily="50" charset="-127"/>
              </a:rPr>
              <a:t>명에서 제도 시행 이후 </a:t>
            </a:r>
            <a:r>
              <a:rPr lang="en-US" altLang="ko-KR" dirty="0">
                <a:latin typeface="나눔스퀘어라운드 Regular" pitchFamily="50" charset="-127"/>
                <a:ea typeface="나눔스퀘어라운드 Regular" pitchFamily="50" charset="-127"/>
              </a:rPr>
              <a:t>21</a:t>
            </a:r>
            <a:r>
              <a:rPr lang="ko-KR" altLang="en-US" dirty="0">
                <a:latin typeface="나눔스퀘어라운드 Regular" pitchFamily="50" charset="-127"/>
                <a:ea typeface="나눔스퀘어라운드 Regular" pitchFamily="50" charset="-127"/>
              </a:rPr>
              <a:t>명으로 </a:t>
            </a:r>
            <a:r>
              <a:rPr lang="en-US" altLang="ko-KR" dirty="0">
                <a:latin typeface="나눔스퀘어라운드 Regular" pitchFamily="50" charset="-127"/>
                <a:ea typeface="나눔스퀘어라운드 Regular" pitchFamily="50" charset="-127"/>
              </a:rPr>
              <a:t>41%</a:t>
            </a:r>
            <a:r>
              <a:rPr lang="ko-KR" altLang="en-US" dirty="0">
                <a:latin typeface="나눔스퀘어라운드 Regular" pitchFamily="50" charset="-127"/>
                <a:ea typeface="나눔스퀘어라운드 Regular" pitchFamily="50" charset="-127"/>
              </a:rPr>
              <a:t>나 줄었다</a:t>
            </a:r>
            <a:r>
              <a:rPr lang="ko-KR" altLang="en-US" dirty="0" smtClean="0">
                <a:latin typeface="나눔스퀘어라운드 Regular" pitchFamily="50" charset="-127"/>
                <a:ea typeface="나눔스퀘어라운드 Regular" pitchFamily="50" charset="-127"/>
              </a:rPr>
              <a:t>”</a:t>
            </a:r>
            <a:endParaRPr lang="en-US" altLang="ko-KR" dirty="0">
              <a:solidFill>
                <a:schemeClr val="tx1"/>
              </a:solidFill>
              <a:latin typeface="나눔스퀘어라운드 Regular" pitchFamily="50" charset="-127"/>
              <a:ea typeface="나눔스퀘어라운드 Regular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69506" y="4268791"/>
            <a:ext cx="70387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000" dirty="0">
                <a:solidFill>
                  <a:srgbClr val="00B050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출처 </a:t>
            </a:r>
            <a:r>
              <a:rPr lang="en-US" altLang="ko-KR" sz="1000" dirty="0">
                <a:solidFill>
                  <a:srgbClr val="00B050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: </a:t>
            </a:r>
            <a:r>
              <a:rPr lang="en-US" altLang="ko-KR" sz="1000" dirty="0">
                <a:solidFill>
                  <a:srgbClr val="00B050"/>
                </a:solidFill>
                <a:latin typeface="나눔스퀘어라운드 Regular" pitchFamily="50" charset="-127"/>
                <a:ea typeface="나눔스퀘어라운드 Regular" pitchFamily="50" charset="-127"/>
                <a:hlinkClick r:id="rId2"/>
              </a:rPr>
              <a:t>http://</a:t>
            </a:r>
            <a:r>
              <a:rPr lang="en-US" altLang="ko-KR" sz="1000" dirty="0" smtClean="0">
                <a:solidFill>
                  <a:srgbClr val="00B050"/>
                </a:solidFill>
                <a:latin typeface="나눔스퀘어라운드 Regular" pitchFamily="50" charset="-127"/>
                <a:ea typeface="나눔스퀘어라운드 Regular" pitchFamily="50" charset="-127"/>
                <a:hlinkClick r:id="rId2"/>
              </a:rPr>
              <a:t>news.chosun.com/site/data/html_dir/2018/09/25/2018092500199.html</a:t>
            </a:r>
            <a:endParaRPr lang="en-US" altLang="ko-KR" sz="1000" dirty="0">
              <a:solidFill>
                <a:srgbClr val="00B050"/>
              </a:solidFill>
              <a:latin typeface="나눔스퀘어라운드 Regular" pitchFamily="50" charset="-127"/>
              <a:ea typeface="나눔스퀘어라운드 Regular" pitchFamily="50" charset="-127"/>
            </a:endParaRPr>
          </a:p>
          <a:p>
            <a:r>
              <a:rPr lang="en-US" altLang="ko-KR" sz="1000" dirty="0">
                <a:solidFill>
                  <a:srgbClr val="00B050"/>
                </a:solidFill>
                <a:latin typeface="나눔스퀘어라운드 Regular" pitchFamily="50" charset="-127"/>
                <a:ea typeface="나눔스퀘어라운드 Regular" pitchFamily="50" charset="-127"/>
                <a:hlinkClick r:id="rId3"/>
              </a:rPr>
              <a:t>http://www.donga.com/ISSUE/Vote2016/News?m=view&amp;date=20190521&amp;gid=95633331</a:t>
            </a:r>
            <a:endParaRPr lang="ko-KR" altLang="en-US" sz="1000" dirty="0">
              <a:solidFill>
                <a:srgbClr val="00B050"/>
              </a:solidFill>
              <a:latin typeface="나눔스퀘어라운드 Regular" pitchFamily="50" charset="-127"/>
              <a:ea typeface="나눔스퀘어라운드 Regular" pitchFamily="50" charset="-127"/>
            </a:endParaRPr>
          </a:p>
          <a:p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292903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  <p:graphicFrame>
        <p:nvGraphicFramePr>
          <p:cNvPr id="14" name="다이어그램 13"/>
          <p:cNvGraphicFramePr/>
          <p:nvPr>
            <p:extLst>
              <p:ext uri="{D42A27DB-BD31-4B8C-83A1-F6EECF244321}">
                <p14:modId xmlns:p14="http://schemas.microsoft.com/office/powerpoint/2010/main" val="2043007212"/>
              </p:ext>
            </p:extLst>
          </p:nvPr>
        </p:nvGraphicFramePr>
        <p:xfrm>
          <a:off x="296846" y="699542"/>
          <a:ext cx="8654587" cy="42484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5" name="Google Shape;325;p14"/>
          <p:cNvSpPr txBox="1">
            <a:spLocks/>
          </p:cNvSpPr>
          <p:nvPr/>
        </p:nvSpPr>
        <p:spPr>
          <a:xfrm>
            <a:off x="570558" y="257198"/>
            <a:ext cx="6521721" cy="586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ko-KR" altLang="en-US" sz="2400" dirty="0" smtClean="0">
                <a:solidFill>
                  <a:schemeClr val="tx1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국외</a:t>
            </a:r>
            <a:endParaRPr lang="ko-KR" altLang="en-US" sz="2400" dirty="0">
              <a:solidFill>
                <a:schemeClr val="tx1"/>
              </a:solidFill>
              <a:latin typeface="나눔스퀘어라운드 Regular" pitchFamily="50" charset="-127"/>
              <a:ea typeface="나눔스퀘어라운드 Regular" pitchFamily="50" charset="-127"/>
            </a:endParaRPr>
          </a:p>
        </p:txBody>
      </p:sp>
      <p:grpSp>
        <p:nvGrpSpPr>
          <p:cNvPr id="26" name="Google Shape;664;p37"/>
          <p:cNvGrpSpPr/>
          <p:nvPr/>
        </p:nvGrpSpPr>
        <p:grpSpPr>
          <a:xfrm>
            <a:off x="121037" y="268590"/>
            <a:ext cx="368551" cy="368551"/>
            <a:chOff x="2594325" y="1627175"/>
            <a:chExt cx="440850" cy="440850"/>
          </a:xfrm>
        </p:grpSpPr>
        <p:sp>
          <p:nvSpPr>
            <p:cNvPr id="27" name="Google Shape;665;p37"/>
            <p:cNvSpPr/>
            <p:nvPr/>
          </p:nvSpPr>
          <p:spPr>
            <a:xfrm>
              <a:off x="2594325" y="1890950"/>
              <a:ext cx="177075" cy="177075"/>
            </a:xfrm>
            <a:custGeom>
              <a:avLst/>
              <a:gdLst/>
              <a:ahLst/>
              <a:cxnLst/>
              <a:rect l="l" t="t" r="r" b="b"/>
              <a:pathLst>
                <a:path w="7083" h="7083" extrusionOk="0">
                  <a:moveTo>
                    <a:pt x="5544" y="0"/>
                  </a:moveTo>
                  <a:lnTo>
                    <a:pt x="538" y="5984"/>
                  </a:lnTo>
                  <a:lnTo>
                    <a:pt x="0" y="7083"/>
                  </a:lnTo>
                  <a:lnTo>
                    <a:pt x="1099" y="6546"/>
                  </a:lnTo>
                  <a:lnTo>
                    <a:pt x="7083" y="1539"/>
                  </a:lnTo>
                  <a:lnTo>
                    <a:pt x="55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666;p37"/>
            <p:cNvSpPr/>
            <p:nvPr/>
          </p:nvSpPr>
          <p:spPr>
            <a:xfrm>
              <a:off x="2858700" y="1627175"/>
              <a:ext cx="176475" cy="176475"/>
            </a:xfrm>
            <a:custGeom>
              <a:avLst/>
              <a:gdLst/>
              <a:ahLst/>
              <a:cxnLst/>
              <a:rect l="l" t="t" r="r" b="b"/>
              <a:pathLst>
                <a:path w="7059" h="7059" extrusionOk="0">
                  <a:moveTo>
                    <a:pt x="904" y="1"/>
                  </a:moveTo>
                  <a:lnTo>
                    <a:pt x="782" y="25"/>
                  </a:lnTo>
                  <a:lnTo>
                    <a:pt x="684" y="98"/>
                  </a:lnTo>
                  <a:lnTo>
                    <a:pt x="611" y="147"/>
                  </a:lnTo>
                  <a:lnTo>
                    <a:pt x="489" y="294"/>
                  </a:lnTo>
                  <a:lnTo>
                    <a:pt x="367" y="440"/>
                  </a:lnTo>
                  <a:lnTo>
                    <a:pt x="294" y="587"/>
                  </a:lnTo>
                  <a:lnTo>
                    <a:pt x="196" y="733"/>
                  </a:lnTo>
                  <a:lnTo>
                    <a:pt x="74" y="1051"/>
                  </a:lnTo>
                  <a:lnTo>
                    <a:pt x="0" y="1393"/>
                  </a:lnTo>
                  <a:lnTo>
                    <a:pt x="0" y="1735"/>
                  </a:lnTo>
                  <a:lnTo>
                    <a:pt x="25" y="2052"/>
                  </a:lnTo>
                  <a:lnTo>
                    <a:pt x="123" y="2394"/>
                  </a:lnTo>
                  <a:lnTo>
                    <a:pt x="269" y="2711"/>
                  </a:lnTo>
                  <a:lnTo>
                    <a:pt x="4348" y="6790"/>
                  </a:lnTo>
                  <a:lnTo>
                    <a:pt x="4665" y="6937"/>
                  </a:lnTo>
                  <a:lnTo>
                    <a:pt x="5007" y="7034"/>
                  </a:lnTo>
                  <a:lnTo>
                    <a:pt x="5325" y="7059"/>
                  </a:lnTo>
                  <a:lnTo>
                    <a:pt x="5667" y="7059"/>
                  </a:lnTo>
                  <a:lnTo>
                    <a:pt x="6008" y="6986"/>
                  </a:lnTo>
                  <a:lnTo>
                    <a:pt x="6326" y="6863"/>
                  </a:lnTo>
                  <a:lnTo>
                    <a:pt x="6473" y="6766"/>
                  </a:lnTo>
                  <a:lnTo>
                    <a:pt x="6619" y="6692"/>
                  </a:lnTo>
                  <a:lnTo>
                    <a:pt x="6766" y="6570"/>
                  </a:lnTo>
                  <a:lnTo>
                    <a:pt x="6912" y="6448"/>
                  </a:lnTo>
                  <a:lnTo>
                    <a:pt x="6961" y="6375"/>
                  </a:lnTo>
                  <a:lnTo>
                    <a:pt x="7034" y="6277"/>
                  </a:lnTo>
                  <a:lnTo>
                    <a:pt x="7059" y="6155"/>
                  </a:lnTo>
                  <a:lnTo>
                    <a:pt x="7059" y="6057"/>
                  </a:lnTo>
                  <a:lnTo>
                    <a:pt x="7059" y="5960"/>
                  </a:lnTo>
                  <a:lnTo>
                    <a:pt x="7034" y="5862"/>
                  </a:lnTo>
                  <a:lnTo>
                    <a:pt x="6961" y="5764"/>
                  </a:lnTo>
                  <a:lnTo>
                    <a:pt x="6912" y="5667"/>
                  </a:lnTo>
                  <a:lnTo>
                    <a:pt x="1393" y="147"/>
                  </a:lnTo>
                  <a:lnTo>
                    <a:pt x="1295" y="98"/>
                  </a:lnTo>
                  <a:lnTo>
                    <a:pt x="1197" y="25"/>
                  </a:lnTo>
                  <a:lnTo>
                    <a:pt x="10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667;p37"/>
            <p:cNvSpPr/>
            <p:nvPr/>
          </p:nvSpPr>
          <p:spPr>
            <a:xfrm>
              <a:off x="2663325" y="1702275"/>
              <a:ext cx="296750" cy="296775"/>
            </a:xfrm>
            <a:custGeom>
              <a:avLst/>
              <a:gdLst/>
              <a:ahLst/>
              <a:cxnLst/>
              <a:rect l="l" t="t" r="r" b="b"/>
              <a:pathLst>
                <a:path w="11870" h="11871" extrusionOk="0">
                  <a:moveTo>
                    <a:pt x="7718" y="1295"/>
                  </a:moveTo>
                  <a:lnTo>
                    <a:pt x="7815" y="1319"/>
                  </a:lnTo>
                  <a:lnTo>
                    <a:pt x="7889" y="1368"/>
                  </a:lnTo>
                  <a:lnTo>
                    <a:pt x="7938" y="1442"/>
                  </a:lnTo>
                  <a:lnTo>
                    <a:pt x="7938" y="1515"/>
                  </a:lnTo>
                  <a:lnTo>
                    <a:pt x="7938" y="1588"/>
                  </a:lnTo>
                  <a:lnTo>
                    <a:pt x="7889" y="1661"/>
                  </a:lnTo>
                  <a:lnTo>
                    <a:pt x="5862" y="3664"/>
                  </a:lnTo>
                  <a:lnTo>
                    <a:pt x="5788" y="3713"/>
                  </a:lnTo>
                  <a:lnTo>
                    <a:pt x="5715" y="3737"/>
                  </a:lnTo>
                  <a:lnTo>
                    <a:pt x="5642" y="3713"/>
                  </a:lnTo>
                  <a:lnTo>
                    <a:pt x="5569" y="3664"/>
                  </a:lnTo>
                  <a:lnTo>
                    <a:pt x="5520" y="3591"/>
                  </a:lnTo>
                  <a:lnTo>
                    <a:pt x="5495" y="3517"/>
                  </a:lnTo>
                  <a:lnTo>
                    <a:pt x="5520" y="3444"/>
                  </a:lnTo>
                  <a:lnTo>
                    <a:pt x="5569" y="3371"/>
                  </a:lnTo>
                  <a:lnTo>
                    <a:pt x="7571" y="1368"/>
                  </a:lnTo>
                  <a:lnTo>
                    <a:pt x="7644" y="1319"/>
                  </a:lnTo>
                  <a:lnTo>
                    <a:pt x="7718" y="1295"/>
                  </a:lnTo>
                  <a:close/>
                  <a:moveTo>
                    <a:pt x="7767" y="1"/>
                  </a:moveTo>
                  <a:lnTo>
                    <a:pt x="4885" y="2907"/>
                  </a:lnTo>
                  <a:lnTo>
                    <a:pt x="4640" y="2809"/>
                  </a:lnTo>
                  <a:lnTo>
                    <a:pt x="4396" y="2712"/>
                  </a:lnTo>
                  <a:lnTo>
                    <a:pt x="4103" y="2614"/>
                  </a:lnTo>
                  <a:lnTo>
                    <a:pt x="3810" y="2565"/>
                  </a:lnTo>
                  <a:lnTo>
                    <a:pt x="3493" y="2492"/>
                  </a:lnTo>
                  <a:lnTo>
                    <a:pt x="3175" y="2443"/>
                  </a:lnTo>
                  <a:lnTo>
                    <a:pt x="2858" y="2418"/>
                  </a:lnTo>
                  <a:lnTo>
                    <a:pt x="2247" y="2418"/>
                  </a:lnTo>
                  <a:lnTo>
                    <a:pt x="1954" y="2443"/>
                  </a:lnTo>
                  <a:lnTo>
                    <a:pt x="1636" y="2492"/>
                  </a:lnTo>
                  <a:lnTo>
                    <a:pt x="1319" y="2565"/>
                  </a:lnTo>
                  <a:lnTo>
                    <a:pt x="1001" y="2687"/>
                  </a:lnTo>
                  <a:lnTo>
                    <a:pt x="708" y="2809"/>
                  </a:lnTo>
                  <a:lnTo>
                    <a:pt x="415" y="3005"/>
                  </a:lnTo>
                  <a:lnTo>
                    <a:pt x="147" y="3224"/>
                  </a:lnTo>
                  <a:lnTo>
                    <a:pt x="73" y="3298"/>
                  </a:lnTo>
                  <a:lnTo>
                    <a:pt x="24" y="3395"/>
                  </a:lnTo>
                  <a:lnTo>
                    <a:pt x="0" y="3493"/>
                  </a:lnTo>
                  <a:lnTo>
                    <a:pt x="0" y="3615"/>
                  </a:lnTo>
                  <a:lnTo>
                    <a:pt x="0" y="3713"/>
                  </a:lnTo>
                  <a:lnTo>
                    <a:pt x="24" y="3811"/>
                  </a:lnTo>
                  <a:lnTo>
                    <a:pt x="73" y="3908"/>
                  </a:lnTo>
                  <a:lnTo>
                    <a:pt x="147" y="4006"/>
                  </a:lnTo>
                  <a:lnTo>
                    <a:pt x="7864" y="11724"/>
                  </a:lnTo>
                  <a:lnTo>
                    <a:pt x="7962" y="11797"/>
                  </a:lnTo>
                  <a:lnTo>
                    <a:pt x="8060" y="11846"/>
                  </a:lnTo>
                  <a:lnTo>
                    <a:pt x="8157" y="11870"/>
                  </a:lnTo>
                  <a:lnTo>
                    <a:pt x="8377" y="11870"/>
                  </a:lnTo>
                  <a:lnTo>
                    <a:pt x="8475" y="11846"/>
                  </a:lnTo>
                  <a:lnTo>
                    <a:pt x="8573" y="11797"/>
                  </a:lnTo>
                  <a:lnTo>
                    <a:pt x="8646" y="11724"/>
                  </a:lnTo>
                  <a:lnTo>
                    <a:pt x="8866" y="11455"/>
                  </a:lnTo>
                  <a:lnTo>
                    <a:pt x="9061" y="11162"/>
                  </a:lnTo>
                  <a:lnTo>
                    <a:pt x="9183" y="10869"/>
                  </a:lnTo>
                  <a:lnTo>
                    <a:pt x="9305" y="10551"/>
                  </a:lnTo>
                  <a:lnTo>
                    <a:pt x="9379" y="10234"/>
                  </a:lnTo>
                  <a:lnTo>
                    <a:pt x="9427" y="9916"/>
                  </a:lnTo>
                  <a:lnTo>
                    <a:pt x="9452" y="9623"/>
                  </a:lnTo>
                  <a:lnTo>
                    <a:pt x="9452" y="9330"/>
                  </a:lnTo>
                  <a:lnTo>
                    <a:pt x="9452" y="9013"/>
                  </a:lnTo>
                  <a:lnTo>
                    <a:pt x="9427" y="8695"/>
                  </a:lnTo>
                  <a:lnTo>
                    <a:pt x="9379" y="8378"/>
                  </a:lnTo>
                  <a:lnTo>
                    <a:pt x="9305" y="8060"/>
                  </a:lnTo>
                  <a:lnTo>
                    <a:pt x="9256" y="7767"/>
                  </a:lnTo>
                  <a:lnTo>
                    <a:pt x="9159" y="7474"/>
                  </a:lnTo>
                  <a:lnTo>
                    <a:pt x="9061" y="7230"/>
                  </a:lnTo>
                  <a:lnTo>
                    <a:pt x="8963" y="6986"/>
                  </a:lnTo>
                  <a:lnTo>
                    <a:pt x="11870" y="4104"/>
                  </a:lnTo>
                  <a:lnTo>
                    <a:pt x="77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421458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  <p:sp>
        <p:nvSpPr>
          <p:cNvPr id="3" name="Google Shape;325;p14"/>
          <p:cNvSpPr txBox="1">
            <a:spLocks/>
          </p:cNvSpPr>
          <p:nvPr/>
        </p:nvSpPr>
        <p:spPr>
          <a:xfrm>
            <a:off x="570558" y="257198"/>
            <a:ext cx="4073449" cy="586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ko-KR" altLang="en-US" sz="2400" dirty="0" smtClean="0">
                <a:solidFill>
                  <a:schemeClr val="tx1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참고 문헌</a:t>
            </a:r>
            <a:r>
              <a:rPr lang="en-US" altLang="ko-KR" sz="2400" dirty="0" smtClean="0">
                <a:solidFill>
                  <a:schemeClr val="tx1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, </a:t>
            </a:r>
            <a:r>
              <a:rPr lang="ko-KR" altLang="en-US" sz="2400" dirty="0" smtClean="0">
                <a:solidFill>
                  <a:schemeClr val="tx1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분석 데이터</a:t>
            </a:r>
            <a:r>
              <a:rPr lang="en-US" altLang="ko-KR" sz="2400" dirty="0">
                <a:solidFill>
                  <a:schemeClr val="tx1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 </a:t>
            </a:r>
            <a:r>
              <a:rPr lang="ko-KR" altLang="en-US" sz="2400" dirty="0" smtClean="0">
                <a:solidFill>
                  <a:schemeClr val="tx1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및 도구 </a:t>
            </a:r>
            <a:endParaRPr lang="ko-KR" altLang="en-US" sz="2400" dirty="0">
              <a:solidFill>
                <a:schemeClr val="tx1"/>
              </a:solidFill>
              <a:latin typeface="나눔스퀘어라운드 Regular" pitchFamily="50" charset="-127"/>
              <a:ea typeface="나눔스퀘어라운드 Regular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-2933" y="811763"/>
            <a:ext cx="1080120" cy="288032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75000"/>
                </a:schemeClr>
              </a:gs>
              <a:gs pos="85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참고문헌</a:t>
            </a:r>
            <a:endParaRPr lang="ko-KR" altLang="en-US" dirty="0">
              <a:solidFill>
                <a:schemeClr val="tx1"/>
              </a:solidFill>
              <a:latin typeface="나눔스퀘어라운드 Regular" pitchFamily="50" charset="-127"/>
              <a:ea typeface="나눔스퀘어라운드 Regular" pitchFamily="50" charset="-127"/>
            </a:endParaRPr>
          </a:p>
        </p:txBody>
      </p:sp>
      <p:grpSp>
        <p:nvGrpSpPr>
          <p:cNvPr id="10" name="Google Shape;664;p37"/>
          <p:cNvGrpSpPr/>
          <p:nvPr/>
        </p:nvGrpSpPr>
        <p:grpSpPr>
          <a:xfrm>
            <a:off x="121037" y="268590"/>
            <a:ext cx="368551" cy="368551"/>
            <a:chOff x="2594325" y="1627175"/>
            <a:chExt cx="440850" cy="440850"/>
          </a:xfrm>
        </p:grpSpPr>
        <p:sp>
          <p:nvSpPr>
            <p:cNvPr id="11" name="Google Shape;665;p37"/>
            <p:cNvSpPr/>
            <p:nvPr/>
          </p:nvSpPr>
          <p:spPr>
            <a:xfrm>
              <a:off x="2594325" y="1890950"/>
              <a:ext cx="177075" cy="177075"/>
            </a:xfrm>
            <a:custGeom>
              <a:avLst/>
              <a:gdLst/>
              <a:ahLst/>
              <a:cxnLst/>
              <a:rect l="l" t="t" r="r" b="b"/>
              <a:pathLst>
                <a:path w="7083" h="7083" extrusionOk="0">
                  <a:moveTo>
                    <a:pt x="5544" y="0"/>
                  </a:moveTo>
                  <a:lnTo>
                    <a:pt x="538" y="5984"/>
                  </a:lnTo>
                  <a:lnTo>
                    <a:pt x="0" y="7083"/>
                  </a:lnTo>
                  <a:lnTo>
                    <a:pt x="1099" y="6546"/>
                  </a:lnTo>
                  <a:lnTo>
                    <a:pt x="7083" y="1539"/>
                  </a:lnTo>
                  <a:lnTo>
                    <a:pt x="55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666;p37"/>
            <p:cNvSpPr/>
            <p:nvPr/>
          </p:nvSpPr>
          <p:spPr>
            <a:xfrm>
              <a:off x="2858700" y="1627175"/>
              <a:ext cx="176475" cy="176475"/>
            </a:xfrm>
            <a:custGeom>
              <a:avLst/>
              <a:gdLst/>
              <a:ahLst/>
              <a:cxnLst/>
              <a:rect l="l" t="t" r="r" b="b"/>
              <a:pathLst>
                <a:path w="7059" h="7059" extrusionOk="0">
                  <a:moveTo>
                    <a:pt x="904" y="1"/>
                  </a:moveTo>
                  <a:lnTo>
                    <a:pt x="782" y="25"/>
                  </a:lnTo>
                  <a:lnTo>
                    <a:pt x="684" y="98"/>
                  </a:lnTo>
                  <a:lnTo>
                    <a:pt x="611" y="147"/>
                  </a:lnTo>
                  <a:lnTo>
                    <a:pt x="489" y="294"/>
                  </a:lnTo>
                  <a:lnTo>
                    <a:pt x="367" y="440"/>
                  </a:lnTo>
                  <a:lnTo>
                    <a:pt x="294" y="587"/>
                  </a:lnTo>
                  <a:lnTo>
                    <a:pt x="196" y="733"/>
                  </a:lnTo>
                  <a:lnTo>
                    <a:pt x="74" y="1051"/>
                  </a:lnTo>
                  <a:lnTo>
                    <a:pt x="0" y="1393"/>
                  </a:lnTo>
                  <a:lnTo>
                    <a:pt x="0" y="1735"/>
                  </a:lnTo>
                  <a:lnTo>
                    <a:pt x="25" y="2052"/>
                  </a:lnTo>
                  <a:lnTo>
                    <a:pt x="123" y="2394"/>
                  </a:lnTo>
                  <a:lnTo>
                    <a:pt x="269" y="2711"/>
                  </a:lnTo>
                  <a:lnTo>
                    <a:pt x="4348" y="6790"/>
                  </a:lnTo>
                  <a:lnTo>
                    <a:pt x="4665" y="6937"/>
                  </a:lnTo>
                  <a:lnTo>
                    <a:pt x="5007" y="7034"/>
                  </a:lnTo>
                  <a:lnTo>
                    <a:pt x="5325" y="7059"/>
                  </a:lnTo>
                  <a:lnTo>
                    <a:pt x="5667" y="7059"/>
                  </a:lnTo>
                  <a:lnTo>
                    <a:pt x="6008" y="6986"/>
                  </a:lnTo>
                  <a:lnTo>
                    <a:pt x="6326" y="6863"/>
                  </a:lnTo>
                  <a:lnTo>
                    <a:pt x="6473" y="6766"/>
                  </a:lnTo>
                  <a:lnTo>
                    <a:pt x="6619" y="6692"/>
                  </a:lnTo>
                  <a:lnTo>
                    <a:pt x="6766" y="6570"/>
                  </a:lnTo>
                  <a:lnTo>
                    <a:pt x="6912" y="6448"/>
                  </a:lnTo>
                  <a:lnTo>
                    <a:pt x="6961" y="6375"/>
                  </a:lnTo>
                  <a:lnTo>
                    <a:pt x="7034" y="6277"/>
                  </a:lnTo>
                  <a:lnTo>
                    <a:pt x="7059" y="6155"/>
                  </a:lnTo>
                  <a:lnTo>
                    <a:pt x="7059" y="6057"/>
                  </a:lnTo>
                  <a:lnTo>
                    <a:pt x="7059" y="5960"/>
                  </a:lnTo>
                  <a:lnTo>
                    <a:pt x="7034" y="5862"/>
                  </a:lnTo>
                  <a:lnTo>
                    <a:pt x="6961" y="5764"/>
                  </a:lnTo>
                  <a:lnTo>
                    <a:pt x="6912" y="5667"/>
                  </a:lnTo>
                  <a:lnTo>
                    <a:pt x="1393" y="147"/>
                  </a:lnTo>
                  <a:lnTo>
                    <a:pt x="1295" y="98"/>
                  </a:lnTo>
                  <a:lnTo>
                    <a:pt x="1197" y="25"/>
                  </a:lnTo>
                  <a:lnTo>
                    <a:pt x="10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667;p37"/>
            <p:cNvSpPr/>
            <p:nvPr/>
          </p:nvSpPr>
          <p:spPr>
            <a:xfrm>
              <a:off x="2663325" y="1702275"/>
              <a:ext cx="296750" cy="296775"/>
            </a:xfrm>
            <a:custGeom>
              <a:avLst/>
              <a:gdLst/>
              <a:ahLst/>
              <a:cxnLst/>
              <a:rect l="l" t="t" r="r" b="b"/>
              <a:pathLst>
                <a:path w="11870" h="11871" extrusionOk="0">
                  <a:moveTo>
                    <a:pt x="7718" y="1295"/>
                  </a:moveTo>
                  <a:lnTo>
                    <a:pt x="7815" y="1319"/>
                  </a:lnTo>
                  <a:lnTo>
                    <a:pt x="7889" y="1368"/>
                  </a:lnTo>
                  <a:lnTo>
                    <a:pt x="7938" y="1442"/>
                  </a:lnTo>
                  <a:lnTo>
                    <a:pt x="7938" y="1515"/>
                  </a:lnTo>
                  <a:lnTo>
                    <a:pt x="7938" y="1588"/>
                  </a:lnTo>
                  <a:lnTo>
                    <a:pt x="7889" y="1661"/>
                  </a:lnTo>
                  <a:lnTo>
                    <a:pt x="5862" y="3664"/>
                  </a:lnTo>
                  <a:lnTo>
                    <a:pt x="5788" y="3713"/>
                  </a:lnTo>
                  <a:lnTo>
                    <a:pt x="5715" y="3737"/>
                  </a:lnTo>
                  <a:lnTo>
                    <a:pt x="5642" y="3713"/>
                  </a:lnTo>
                  <a:lnTo>
                    <a:pt x="5569" y="3664"/>
                  </a:lnTo>
                  <a:lnTo>
                    <a:pt x="5520" y="3591"/>
                  </a:lnTo>
                  <a:lnTo>
                    <a:pt x="5495" y="3517"/>
                  </a:lnTo>
                  <a:lnTo>
                    <a:pt x="5520" y="3444"/>
                  </a:lnTo>
                  <a:lnTo>
                    <a:pt x="5569" y="3371"/>
                  </a:lnTo>
                  <a:lnTo>
                    <a:pt x="7571" y="1368"/>
                  </a:lnTo>
                  <a:lnTo>
                    <a:pt x="7644" y="1319"/>
                  </a:lnTo>
                  <a:lnTo>
                    <a:pt x="7718" y="1295"/>
                  </a:lnTo>
                  <a:close/>
                  <a:moveTo>
                    <a:pt x="7767" y="1"/>
                  </a:moveTo>
                  <a:lnTo>
                    <a:pt x="4885" y="2907"/>
                  </a:lnTo>
                  <a:lnTo>
                    <a:pt x="4640" y="2809"/>
                  </a:lnTo>
                  <a:lnTo>
                    <a:pt x="4396" y="2712"/>
                  </a:lnTo>
                  <a:lnTo>
                    <a:pt x="4103" y="2614"/>
                  </a:lnTo>
                  <a:lnTo>
                    <a:pt x="3810" y="2565"/>
                  </a:lnTo>
                  <a:lnTo>
                    <a:pt x="3493" y="2492"/>
                  </a:lnTo>
                  <a:lnTo>
                    <a:pt x="3175" y="2443"/>
                  </a:lnTo>
                  <a:lnTo>
                    <a:pt x="2858" y="2418"/>
                  </a:lnTo>
                  <a:lnTo>
                    <a:pt x="2247" y="2418"/>
                  </a:lnTo>
                  <a:lnTo>
                    <a:pt x="1954" y="2443"/>
                  </a:lnTo>
                  <a:lnTo>
                    <a:pt x="1636" y="2492"/>
                  </a:lnTo>
                  <a:lnTo>
                    <a:pt x="1319" y="2565"/>
                  </a:lnTo>
                  <a:lnTo>
                    <a:pt x="1001" y="2687"/>
                  </a:lnTo>
                  <a:lnTo>
                    <a:pt x="708" y="2809"/>
                  </a:lnTo>
                  <a:lnTo>
                    <a:pt x="415" y="3005"/>
                  </a:lnTo>
                  <a:lnTo>
                    <a:pt x="147" y="3224"/>
                  </a:lnTo>
                  <a:lnTo>
                    <a:pt x="73" y="3298"/>
                  </a:lnTo>
                  <a:lnTo>
                    <a:pt x="24" y="3395"/>
                  </a:lnTo>
                  <a:lnTo>
                    <a:pt x="0" y="3493"/>
                  </a:lnTo>
                  <a:lnTo>
                    <a:pt x="0" y="3615"/>
                  </a:lnTo>
                  <a:lnTo>
                    <a:pt x="0" y="3713"/>
                  </a:lnTo>
                  <a:lnTo>
                    <a:pt x="24" y="3811"/>
                  </a:lnTo>
                  <a:lnTo>
                    <a:pt x="73" y="3908"/>
                  </a:lnTo>
                  <a:lnTo>
                    <a:pt x="147" y="4006"/>
                  </a:lnTo>
                  <a:lnTo>
                    <a:pt x="7864" y="11724"/>
                  </a:lnTo>
                  <a:lnTo>
                    <a:pt x="7962" y="11797"/>
                  </a:lnTo>
                  <a:lnTo>
                    <a:pt x="8060" y="11846"/>
                  </a:lnTo>
                  <a:lnTo>
                    <a:pt x="8157" y="11870"/>
                  </a:lnTo>
                  <a:lnTo>
                    <a:pt x="8377" y="11870"/>
                  </a:lnTo>
                  <a:lnTo>
                    <a:pt x="8475" y="11846"/>
                  </a:lnTo>
                  <a:lnTo>
                    <a:pt x="8573" y="11797"/>
                  </a:lnTo>
                  <a:lnTo>
                    <a:pt x="8646" y="11724"/>
                  </a:lnTo>
                  <a:lnTo>
                    <a:pt x="8866" y="11455"/>
                  </a:lnTo>
                  <a:lnTo>
                    <a:pt x="9061" y="11162"/>
                  </a:lnTo>
                  <a:lnTo>
                    <a:pt x="9183" y="10869"/>
                  </a:lnTo>
                  <a:lnTo>
                    <a:pt x="9305" y="10551"/>
                  </a:lnTo>
                  <a:lnTo>
                    <a:pt x="9379" y="10234"/>
                  </a:lnTo>
                  <a:lnTo>
                    <a:pt x="9427" y="9916"/>
                  </a:lnTo>
                  <a:lnTo>
                    <a:pt x="9452" y="9623"/>
                  </a:lnTo>
                  <a:lnTo>
                    <a:pt x="9452" y="9330"/>
                  </a:lnTo>
                  <a:lnTo>
                    <a:pt x="9452" y="9013"/>
                  </a:lnTo>
                  <a:lnTo>
                    <a:pt x="9427" y="8695"/>
                  </a:lnTo>
                  <a:lnTo>
                    <a:pt x="9379" y="8378"/>
                  </a:lnTo>
                  <a:lnTo>
                    <a:pt x="9305" y="8060"/>
                  </a:lnTo>
                  <a:lnTo>
                    <a:pt x="9256" y="7767"/>
                  </a:lnTo>
                  <a:lnTo>
                    <a:pt x="9159" y="7474"/>
                  </a:lnTo>
                  <a:lnTo>
                    <a:pt x="9061" y="7230"/>
                  </a:lnTo>
                  <a:lnTo>
                    <a:pt x="8963" y="6986"/>
                  </a:lnTo>
                  <a:lnTo>
                    <a:pt x="11870" y="4104"/>
                  </a:lnTo>
                  <a:lnTo>
                    <a:pt x="77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0" y="2777505"/>
            <a:ext cx="1080120" cy="288032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75000"/>
                </a:schemeClr>
              </a:gs>
              <a:gs pos="85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분석 데이터</a:t>
            </a:r>
            <a:endParaRPr lang="ko-KR" altLang="en-US" dirty="0">
              <a:solidFill>
                <a:schemeClr val="tx1"/>
              </a:solidFill>
              <a:latin typeface="나눔스퀘어라운드 Regular" pitchFamily="50" charset="-127"/>
              <a:ea typeface="나눔스퀘어라운드 Regular" pitchFamily="50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8320484"/>
              </p:ext>
            </p:extLst>
          </p:nvPr>
        </p:nvGraphicFramePr>
        <p:xfrm>
          <a:off x="415821" y="3291830"/>
          <a:ext cx="4804251" cy="1483360"/>
        </p:xfrm>
        <a:graphic>
          <a:graphicData uri="http://schemas.openxmlformats.org/drawingml/2006/table">
            <a:tbl>
              <a:tblPr firstRow="1" bandRow="1">
                <a:tableStyleId>{671603D5-8085-48BA-8230-530EFC16D3E5}</a:tableStyleId>
              </a:tblPr>
              <a:tblGrid>
                <a:gridCol w="2932043"/>
                <a:gridCol w="1008112"/>
                <a:gridCol w="864096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 smtClean="0">
                          <a:latin typeface="나눔바른고딕" pitchFamily="50" charset="-127"/>
                          <a:ea typeface="나눔바른고딕" pitchFamily="50" charset="-127"/>
                        </a:rPr>
                        <a:t>데이터명</a:t>
                      </a:r>
                      <a:endParaRPr lang="ko-KR" altLang="en-US" sz="1200" dirty="0"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나눔바른고딕" pitchFamily="50" charset="-127"/>
                          <a:ea typeface="나눔바른고딕" pitchFamily="50" charset="-127"/>
                        </a:rPr>
                        <a:t>출처</a:t>
                      </a:r>
                      <a:endParaRPr lang="ko-KR" altLang="en-US" sz="1200" dirty="0"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나눔바른고딕" pitchFamily="50" charset="-127"/>
                          <a:ea typeface="나눔바른고딕" pitchFamily="50" charset="-127"/>
                        </a:rPr>
                        <a:t>기준년도</a:t>
                      </a:r>
                      <a:endParaRPr lang="ko-KR" altLang="en-US" sz="1200" dirty="0"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인구데이터 </a:t>
                      </a:r>
                      <a:endParaRPr lang="ko-KR" altLang="en-US" sz="1200" dirty="0"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 smtClean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행정안전부</a:t>
                      </a:r>
                      <a:endParaRPr lang="ko-KR" altLang="en-US" sz="1200" dirty="0"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나눔바른고딕" pitchFamily="50" charset="-127"/>
                          <a:ea typeface="나눔바른고딕" pitchFamily="50" charset="-127"/>
                        </a:rPr>
                        <a:t>2019</a:t>
                      </a:r>
                      <a:endParaRPr lang="ko-KR" altLang="en-US" sz="1200" dirty="0"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교통사고 데이터 </a:t>
                      </a:r>
                      <a:endParaRPr lang="ko-KR" altLang="en-US" sz="1200" dirty="0"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나눔바른고딕" pitchFamily="50" charset="-127"/>
                          <a:ea typeface="나눔바른고딕" pitchFamily="50" charset="-127"/>
                        </a:rPr>
                        <a:t>도로교통공단</a:t>
                      </a:r>
                      <a:endParaRPr lang="ko-KR" altLang="en-US" sz="1200" dirty="0"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나눔바른고딕" pitchFamily="50" charset="-127"/>
                          <a:ea typeface="나눔바른고딕" pitchFamily="50" charset="-127"/>
                        </a:rPr>
                        <a:t>2019</a:t>
                      </a:r>
                      <a:endParaRPr lang="ko-KR" altLang="en-US" sz="1200" dirty="0"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나눔바른고딕" pitchFamily="50" charset="-127"/>
                          <a:ea typeface="나눔바른고딕" pitchFamily="50" charset="-127"/>
                        </a:rPr>
                        <a:t>기상 데이터</a:t>
                      </a:r>
                      <a:endParaRPr lang="ko-KR" altLang="en-US" sz="1200" dirty="0"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나눔바른고딕" pitchFamily="50" charset="-127"/>
                          <a:ea typeface="나눔바른고딕" pitchFamily="50" charset="-127"/>
                        </a:rPr>
                        <a:t>기상청</a:t>
                      </a:r>
                      <a:endParaRPr lang="ko-KR" altLang="en-US" sz="1200" dirty="0"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나눔바른고딕" pitchFamily="50" charset="-127"/>
                          <a:ea typeface="나눔바른고딕" pitchFamily="50" charset="-127"/>
                        </a:rPr>
                        <a:t>2019</a:t>
                      </a:r>
                      <a:endParaRPr lang="ko-KR" altLang="en-US" sz="1200" dirty="0"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grpSp>
        <p:nvGrpSpPr>
          <p:cNvPr id="7" name="그룹 6"/>
          <p:cNvGrpSpPr/>
          <p:nvPr/>
        </p:nvGrpSpPr>
        <p:grpSpPr>
          <a:xfrm>
            <a:off x="6902872" y="1099795"/>
            <a:ext cx="2014121" cy="3062807"/>
            <a:chOff x="6419672" y="1779662"/>
            <a:chExt cx="2014121" cy="3062807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19672" y="1779662"/>
              <a:ext cx="2014120" cy="24277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051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98" t="14166" r="4160" b="17246"/>
            <a:stretch/>
          </p:blipFill>
          <p:spPr bwMode="auto">
            <a:xfrm>
              <a:off x="6419673" y="4207396"/>
              <a:ext cx="2014120" cy="6350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5" name="직사각형 14"/>
          <p:cNvSpPr/>
          <p:nvPr/>
        </p:nvSpPr>
        <p:spPr>
          <a:xfrm>
            <a:off x="6902873" y="811763"/>
            <a:ext cx="2014120" cy="288032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75000"/>
                </a:schemeClr>
              </a:gs>
              <a:gs pos="85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사용도구</a:t>
            </a:r>
            <a:endParaRPr lang="ko-KR" altLang="en-US" dirty="0">
              <a:solidFill>
                <a:schemeClr val="tx1"/>
              </a:solidFill>
              <a:latin typeface="나눔스퀘어라운드 Regular" pitchFamily="50" charset="-127"/>
              <a:ea typeface="나눔스퀘어라운드 Regular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66410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33"/>
          <p:cNvSpPr/>
          <p:nvPr/>
        </p:nvSpPr>
        <p:spPr>
          <a:xfrm>
            <a:off x="1619672" y="267494"/>
            <a:ext cx="5744376" cy="4408446"/>
          </a:xfrm>
          <a:custGeom>
            <a:avLst/>
            <a:gdLst/>
            <a:ahLst/>
            <a:cxnLst/>
            <a:rect l="l" t="t" r="r" b="b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171450" dist="38100" dir="5400000" algn="bl" rotWithShape="0">
              <a:schemeClr val="dk1">
                <a:alpha val="2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9" name="Google Shape;549;p33"/>
          <p:cNvSpPr txBox="1">
            <a:spLocks noGrp="1"/>
          </p:cNvSpPr>
          <p:nvPr>
            <p:ph type="sldNum" idx="12"/>
          </p:nvPr>
        </p:nvSpPr>
        <p:spPr>
          <a:xfrm>
            <a:off x="8729400" y="4734075"/>
            <a:ext cx="414600" cy="409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sp>
        <p:nvSpPr>
          <p:cNvPr id="550" name="Google Shape;550;p33"/>
          <p:cNvSpPr txBox="1">
            <a:spLocks noGrp="1"/>
          </p:cNvSpPr>
          <p:nvPr>
            <p:ph type="body" idx="4294967295"/>
          </p:nvPr>
        </p:nvSpPr>
        <p:spPr>
          <a:xfrm>
            <a:off x="2267744" y="627534"/>
            <a:ext cx="4355112" cy="2998266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질문 있으신가요</a:t>
            </a:r>
            <a:r>
              <a:rPr lang="en-US" altLang="ko-KR" dirty="0" smtClean="0"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?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err="1"/>
              <a:t>masz</a:t>
            </a:r>
            <a:r>
              <a:rPr lang="en-US" altLang="ko-KR" dirty="0"/>
              <a:t> </a:t>
            </a:r>
            <a:r>
              <a:rPr lang="en-US" altLang="ko-KR" dirty="0" err="1"/>
              <a:t>pytanie</a:t>
            </a:r>
            <a:r>
              <a:rPr lang="en-US" altLang="ko-KR" dirty="0" smtClean="0"/>
              <a:t>?</a:t>
            </a:r>
          </a:p>
          <a:p>
            <a:pPr marL="0" lvl="0" indent="0" algn="ctr">
              <a:buNone/>
            </a:pPr>
            <a:r>
              <a:rPr lang="vi-VN" altLang="ko-KR" dirty="0"/>
              <a:t>Bạn có câu hỏi nào không</a:t>
            </a:r>
            <a:r>
              <a:rPr lang="vi-VN" altLang="ko-KR" dirty="0" smtClean="0"/>
              <a:t>?</a:t>
            </a:r>
            <a:endParaRPr lang="en-US" altLang="ko-KR" dirty="0" smtClean="0"/>
          </a:p>
          <a:p>
            <a:pPr marL="0" lvl="0" indent="0" algn="ctr">
              <a:buNone/>
            </a:pPr>
            <a:r>
              <a:rPr lang="es-ES" altLang="ko-KR" dirty="0"/>
              <a:t>Tienes una pregunta</a:t>
            </a:r>
            <a:r>
              <a:rPr lang="es-ES" altLang="ko-KR" dirty="0" smtClean="0"/>
              <a:t>?</a:t>
            </a:r>
            <a:r>
              <a:rPr lang="zh-CN" altLang="en-US" dirty="0"/>
              <a:t/>
            </a:r>
            <a:br>
              <a:rPr lang="zh-CN" altLang="en-US" dirty="0"/>
            </a:br>
            <a:r>
              <a:rPr lang="zh-CN" altLang="en-US" dirty="0"/>
              <a:t>你有问题</a:t>
            </a:r>
            <a:r>
              <a:rPr lang="zh-CN" altLang="en-US" dirty="0" smtClean="0"/>
              <a:t>吗</a:t>
            </a:r>
            <a:endParaRPr lang="en-US" altLang="zh-CN" dirty="0" smtClean="0"/>
          </a:p>
          <a:p>
            <a:pPr marL="0" lvl="0" indent="0" algn="ctr">
              <a:buNone/>
            </a:pPr>
            <a:r>
              <a:rPr lang="ja-JP" altLang="en-US" dirty="0">
                <a:latin typeface="MS Gothic" pitchFamily="49" charset="-128"/>
                <a:ea typeface="MS Gothic" pitchFamily="49" charset="-128"/>
              </a:rPr>
              <a:t>質問ありますか</a:t>
            </a:r>
            <a:r>
              <a:rPr lang="ja-JP" altLang="en-US" dirty="0" smtClean="0">
                <a:latin typeface="MS Gothic" pitchFamily="49" charset="-128"/>
                <a:ea typeface="MS Gothic" pitchFamily="49" charset="-128"/>
              </a:rPr>
              <a:t>？</a:t>
            </a:r>
            <a:endParaRPr lang="en-US" altLang="ja-JP" dirty="0" smtClean="0">
              <a:latin typeface="MS Gothic" pitchFamily="49" charset="-128"/>
              <a:ea typeface="MS Gothic" pitchFamily="49" charset="-128"/>
            </a:endParaRPr>
          </a:p>
          <a:p>
            <a:pPr marL="0" lvl="0" indent="0" algn="ctr">
              <a:buNone/>
            </a:pPr>
            <a:r>
              <a:rPr lang="en-US" dirty="0" smtClean="0">
                <a:latin typeface="나눔스퀘어라운드 Regular" pitchFamily="50" charset="-127"/>
                <a:ea typeface="나눔스퀘어라운드 Regular" pitchFamily="50" charset="-127"/>
              </a:rPr>
              <a:t>Any questions?</a:t>
            </a:r>
            <a:endParaRPr dirty="0">
              <a:latin typeface="나눔스퀘어라운드 Regular" pitchFamily="50" charset="-127"/>
              <a:ea typeface="나눔스퀘어라운드 Regular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60280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52;p18"/>
          <p:cNvSpPr txBox="1">
            <a:spLocks/>
          </p:cNvSpPr>
          <p:nvPr/>
        </p:nvSpPr>
        <p:spPr>
          <a:xfrm>
            <a:off x="1547664" y="1273243"/>
            <a:ext cx="5754900" cy="1951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algn="ctr"/>
            <a:r>
              <a:rPr lang="ko-KR" altLang="en-US" sz="6000" dirty="0" smtClean="0"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/>
            </a:r>
            <a:br>
              <a:rPr lang="ko-KR" altLang="en-US" sz="6000" dirty="0" smtClean="0">
                <a:latin typeface="LG스마트체 Bold" panose="020B0600000101010101" pitchFamily="50" charset="-127"/>
                <a:ea typeface="LG스마트체 Bold" panose="020B0600000101010101" pitchFamily="50" charset="-127"/>
              </a:rPr>
            </a:br>
            <a:r>
              <a:rPr lang="ko-KR" altLang="en-US" sz="6000" dirty="0" smtClean="0"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집중해 주셔서 감사합니다</a:t>
            </a:r>
            <a:r>
              <a:rPr lang="en-US" altLang="ko-KR" sz="6000" dirty="0" smtClean="0"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!</a:t>
            </a:r>
            <a:endParaRPr lang="ko-KR" altLang="en-US" sz="6000" dirty="0">
              <a:latin typeface="LG스마트체 Bold" panose="020B0600000101010101" pitchFamily="50" charset="-127"/>
              <a:ea typeface="LG스마트체 Bold" panose="020B0600000101010101" pitchFamily="50" charset="-127"/>
            </a:endParaRPr>
          </a:p>
        </p:txBody>
      </p:sp>
      <p:sp>
        <p:nvSpPr>
          <p:cNvPr id="6" name="Google Shape;698;p37"/>
          <p:cNvSpPr/>
          <p:nvPr/>
        </p:nvSpPr>
        <p:spPr>
          <a:xfrm>
            <a:off x="6516216" y="2353570"/>
            <a:ext cx="936104" cy="864096"/>
          </a:xfrm>
          <a:custGeom>
            <a:avLst/>
            <a:gdLst/>
            <a:ahLst/>
            <a:cxnLst/>
            <a:rect l="l" t="t" r="r" b="b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308" y="10210"/>
                </a:moveTo>
                <a:lnTo>
                  <a:pt x="11406" y="10234"/>
                </a:lnTo>
                <a:lnTo>
                  <a:pt x="11479" y="10259"/>
                </a:lnTo>
                <a:lnTo>
                  <a:pt x="11577" y="10307"/>
                </a:lnTo>
                <a:lnTo>
                  <a:pt x="11650" y="10356"/>
                </a:lnTo>
                <a:lnTo>
                  <a:pt x="11699" y="10430"/>
                </a:lnTo>
                <a:lnTo>
                  <a:pt x="11748" y="10527"/>
                </a:lnTo>
                <a:lnTo>
                  <a:pt x="11772" y="10625"/>
                </a:lnTo>
                <a:lnTo>
                  <a:pt x="11797" y="10698"/>
                </a:lnTo>
                <a:lnTo>
                  <a:pt x="11772" y="10796"/>
                </a:lnTo>
                <a:lnTo>
                  <a:pt x="11748" y="10894"/>
                </a:lnTo>
                <a:lnTo>
                  <a:pt x="11699" y="10967"/>
                </a:lnTo>
                <a:lnTo>
                  <a:pt x="11650" y="11065"/>
                </a:lnTo>
                <a:lnTo>
                  <a:pt x="11235" y="11431"/>
                </a:lnTo>
                <a:lnTo>
                  <a:pt x="10795" y="11773"/>
                </a:lnTo>
                <a:lnTo>
                  <a:pt x="10307" y="12041"/>
                </a:lnTo>
                <a:lnTo>
                  <a:pt x="9819" y="12286"/>
                </a:lnTo>
                <a:lnTo>
                  <a:pt x="9281" y="12457"/>
                </a:lnTo>
                <a:lnTo>
                  <a:pt x="8768" y="12603"/>
                </a:lnTo>
                <a:lnTo>
                  <a:pt x="8207" y="12676"/>
                </a:lnTo>
                <a:lnTo>
                  <a:pt x="7645" y="12701"/>
                </a:lnTo>
                <a:lnTo>
                  <a:pt x="7083" y="12676"/>
                </a:lnTo>
                <a:lnTo>
                  <a:pt x="6521" y="12603"/>
                </a:lnTo>
                <a:lnTo>
                  <a:pt x="6009" y="12457"/>
                </a:lnTo>
                <a:lnTo>
                  <a:pt x="5471" y="12286"/>
                </a:lnTo>
                <a:lnTo>
                  <a:pt x="4983" y="12041"/>
                </a:lnTo>
                <a:lnTo>
                  <a:pt x="4494" y="11773"/>
                </a:lnTo>
                <a:lnTo>
                  <a:pt x="4055" y="11431"/>
                </a:lnTo>
                <a:lnTo>
                  <a:pt x="3640" y="11065"/>
                </a:lnTo>
                <a:lnTo>
                  <a:pt x="3591" y="10967"/>
                </a:lnTo>
                <a:lnTo>
                  <a:pt x="3542" y="10894"/>
                </a:lnTo>
                <a:lnTo>
                  <a:pt x="3517" y="10796"/>
                </a:lnTo>
                <a:lnTo>
                  <a:pt x="3493" y="10698"/>
                </a:lnTo>
                <a:lnTo>
                  <a:pt x="3517" y="10625"/>
                </a:lnTo>
                <a:lnTo>
                  <a:pt x="3542" y="10527"/>
                </a:lnTo>
                <a:lnTo>
                  <a:pt x="3591" y="10430"/>
                </a:lnTo>
                <a:lnTo>
                  <a:pt x="3640" y="10356"/>
                </a:lnTo>
                <a:lnTo>
                  <a:pt x="3713" y="10307"/>
                </a:lnTo>
                <a:lnTo>
                  <a:pt x="3811" y="10259"/>
                </a:lnTo>
                <a:lnTo>
                  <a:pt x="3884" y="10234"/>
                </a:lnTo>
                <a:lnTo>
                  <a:pt x="3981" y="10210"/>
                </a:lnTo>
                <a:lnTo>
                  <a:pt x="4079" y="10234"/>
                </a:lnTo>
                <a:lnTo>
                  <a:pt x="4177" y="10259"/>
                </a:lnTo>
                <a:lnTo>
                  <a:pt x="4250" y="10307"/>
                </a:lnTo>
                <a:lnTo>
                  <a:pt x="4323" y="10356"/>
                </a:lnTo>
                <a:lnTo>
                  <a:pt x="4690" y="10674"/>
                </a:lnTo>
                <a:lnTo>
                  <a:pt x="5056" y="10942"/>
                </a:lnTo>
                <a:lnTo>
                  <a:pt x="5447" y="11187"/>
                </a:lnTo>
                <a:lnTo>
                  <a:pt x="5862" y="11382"/>
                </a:lnTo>
                <a:lnTo>
                  <a:pt x="6277" y="11529"/>
                </a:lnTo>
                <a:lnTo>
                  <a:pt x="6717" y="11651"/>
                </a:lnTo>
                <a:lnTo>
                  <a:pt x="7181" y="11700"/>
                </a:lnTo>
                <a:lnTo>
                  <a:pt x="7645" y="11724"/>
                </a:lnTo>
                <a:lnTo>
                  <a:pt x="8109" y="11700"/>
                </a:lnTo>
                <a:lnTo>
                  <a:pt x="8573" y="11651"/>
                </a:lnTo>
                <a:lnTo>
                  <a:pt x="9013" y="11529"/>
                </a:lnTo>
                <a:lnTo>
                  <a:pt x="9428" y="11382"/>
                </a:lnTo>
                <a:lnTo>
                  <a:pt x="9843" y="11187"/>
                </a:lnTo>
                <a:lnTo>
                  <a:pt x="10234" y="10942"/>
                </a:lnTo>
                <a:lnTo>
                  <a:pt x="10600" y="10674"/>
                </a:lnTo>
                <a:lnTo>
                  <a:pt x="10966" y="10356"/>
                </a:lnTo>
                <a:lnTo>
                  <a:pt x="11040" y="10307"/>
                </a:lnTo>
                <a:lnTo>
                  <a:pt x="11113" y="10259"/>
                </a:lnTo>
                <a:lnTo>
                  <a:pt x="11211" y="10234"/>
                </a:lnTo>
                <a:lnTo>
                  <a:pt x="11308" y="10210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0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0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DDEBCF"/>
            </a:gs>
            <a:gs pos="93000">
              <a:srgbClr val="9CB86E"/>
            </a:gs>
            <a:gs pos="100000">
              <a:srgbClr val="156B13"/>
            </a:gs>
          </a:gsLst>
          <a:lin ang="8100000" scaled="1"/>
          <a:tileRect/>
        </a:gradFill>
        <a:effectLst/>
      </p:bgPr>
    </p:bg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13"/>
          <p:cNvSpPr txBox="1">
            <a:spLocks noGrp="1"/>
          </p:cNvSpPr>
          <p:nvPr>
            <p:ph type="sldNum" idx="12"/>
          </p:nvPr>
        </p:nvSpPr>
        <p:spPr>
          <a:xfrm>
            <a:off x="8729400" y="4734075"/>
            <a:ext cx="414600" cy="409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2</a:t>
            </a:fld>
            <a:endParaRPr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graphicFrame>
        <p:nvGraphicFramePr>
          <p:cNvPr id="5" name="다이어그램 4"/>
          <p:cNvGraphicFramePr/>
          <p:nvPr>
            <p:extLst>
              <p:ext uri="{D42A27DB-BD31-4B8C-83A1-F6EECF244321}">
                <p14:modId xmlns:p14="http://schemas.microsoft.com/office/powerpoint/2010/main" val="1121677240"/>
              </p:ext>
            </p:extLst>
          </p:nvPr>
        </p:nvGraphicFramePr>
        <p:xfrm>
          <a:off x="2915816" y="537011"/>
          <a:ext cx="3240360" cy="44644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3" name="Google Shape;325;p14"/>
          <p:cNvSpPr txBox="1">
            <a:spLocks/>
          </p:cNvSpPr>
          <p:nvPr/>
        </p:nvSpPr>
        <p:spPr>
          <a:xfrm>
            <a:off x="570559" y="257198"/>
            <a:ext cx="2777306" cy="379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lvl="0"/>
            <a:r>
              <a:rPr lang="ko-KR" altLang="en-US" sz="2400" dirty="0" smtClean="0">
                <a:latin typeface="나눔스퀘어라운드 Bold" pitchFamily="50" charset="-127"/>
                <a:ea typeface="나눔스퀘어라운드 Bold" pitchFamily="50" charset="-127"/>
              </a:rPr>
              <a:t>프로젝트 진행</a:t>
            </a:r>
            <a:endParaRPr lang="ko-KR" altLang="en-US" sz="2400" dirty="0"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grpSp>
        <p:nvGrpSpPr>
          <p:cNvPr id="24" name="Google Shape;664;p37"/>
          <p:cNvGrpSpPr/>
          <p:nvPr/>
        </p:nvGrpSpPr>
        <p:grpSpPr>
          <a:xfrm>
            <a:off x="121037" y="268590"/>
            <a:ext cx="368551" cy="368551"/>
            <a:chOff x="2594325" y="1627175"/>
            <a:chExt cx="440850" cy="440850"/>
          </a:xfrm>
        </p:grpSpPr>
        <p:sp>
          <p:nvSpPr>
            <p:cNvPr id="25" name="Google Shape;665;p37"/>
            <p:cNvSpPr/>
            <p:nvPr/>
          </p:nvSpPr>
          <p:spPr>
            <a:xfrm>
              <a:off x="2594325" y="1890950"/>
              <a:ext cx="177075" cy="177075"/>
            </a:xfrm>
            <a:custGeom>
              <a:avLst/>
              <a:gdLst/>
              <a:ahLst/>
              <a:cxnLst/>
              <a:rect l="l" t="t" r="r" b="b"/>
              <a:pathLst>
                <a:path w="7083" h="7083" extrusionOk="0">
                  <a:moveTo>
                    <a:pt x="5544" y="0"/>
                  </a:moveTo>
                  <a:lnTo>
                    <a:pt x="538" y="5984"/>
                  </a:lnTo>
                  <a:lnTo>
                    <a:pt x="0" y="7083"/>
                  </a:lnTo>
                  <a:lnTo>
                    <a:pt x="1099" y="6546"/>
                  </a:lnTo>
                  <a:lnTo>
                    <a:pt x="7083" y="1539"/>
                  </a:lnTo>
                  <a:lnTo>
                    <a:pt x="55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666;p37"/>
            <p:cNvSpPr/>
            <p:nvPr/>
          </p:nvSpPr>
          <p:spPr>
            <a:xfrm>
              <a:off x="2858700" y="1627175"/>
              <a:ext cx="176475" cy="176475"/>
            </a:xfrm>
            <a:custGeom>
              <a:avLst/>
              <a:gdLst/>
              <a:ahLst/>
              <a:cxnLst/>
              <a:rect l="l" t="t" r="r" b="b"/>
              <a:pathLst>
                <a:path w="7059" h="7059" extrusionOk="0">
                  <a:moveTo>
                    <a:pt x="904" y="1"/>
                  </a:moveTo>
                  <a:lnTo>
                    <a:pt x="782" y="25"/>
                  </a:lnTo>
                  <a:lnTo>
                    <a:pt x="684" y="98"/>
                  </a:lnTo>
                  <a:lnTo>
                    <a:pt x="611" y="147"/>
                  </a:lnTo>
                  <a:lnTo>
                    <a:pt x="489" y="294"/>
                  </a:lnTo>
                  <a:lnTo>
                    <a:pt x="367" y="440"/>
                  </a:lnTo>
                  <a:lnTo>
                    <a:pt x="294" y="587"/>
                  </a:lnTo>
                  <a:lnTo>
                    <a:pt x="196" y="733"/>
                  </a:lnTo>
                  <a:lnTo>
                    <a:pt x="74" y="1051"/>
                  </a:lnTo>
                  <a:lnTo>
                    <a:pt x="0" y="1393"/>
                  </a:lnTo>
                  <a:lnTo>
                    <a:pt x="0" y="1735"/>
                  </a:lnTo>
                  <a:lnTo>
                    <a:pt x="25" y="2052"/>
                  </a:lnTo>
                  <a:lnTo>
                    <a:pt x="123" y="2394"/>
                  </a:lnTo>
                  <a:lnTo>
                    <a:pt x="269" y="2711"/>
                  </a:lnTo>
                  <a:lnTo>
                    <a:pt x="4348" y="6790"/>
                  </a:lnTo>
                  <a:lnTo>
                    <a:pt x="4665" y="6937"/>
                  </a:lnTo>
                  <a:lnTo>
                    <a:pt x="5007" y="7034"/>
                  </a:lnTo>
                  <a:lnTo>
                    <a:pt x="5325" y="7059"/>
                  </a:lnTo>
                  <a:lnTo>
                    <a:pt x="5667" y="7059"/>
                  </a:lnTo>
                  <a:lnTo>
                    <a:pt x="6008" y="6986"/>
                  </a:lnTo>
                  <a:lnTo>
                    <a:pt x="6326" y="6863"/>
                  </a:lnTo>
                  <a:lnTo>
                    <a:pt x="6473" y="6766"/>
                  </a:lnTo>
                  <a:lnTo>
                    <a:pt x="6619" y="6692"/>
                  </a:lnTo>
                  <a:lnTo>
                    <a:pt x="6766" y="6570"/>
                  </a:lnTo>
                  <a:lnTo>
                    <a:pt x="6912" y="6448"/>
                  </a:lnTo>
                  <a:lnTo>
                    <a:pt x="6961" y="6375"/>
                  </a:lnTo>
                  <a:lnTo>
                    <a:pt x="7034" y="6277"/>
                  </a:lnTo>
                  <a:lnTo>
                    <a:pt x="7059" y="6155"/>
                  </a:lnTo>
                  <a:lnTo>
                    <a:pt x="7059" y="6057"/>
                  </a:lnTo>
                  <a:lnTo>
                    <a:pt x="7059" y="5960"/>
                  </a:lnTo>
                  <a:lnTo>
                    <a:pt x="7034" y="5862"/>
                  </a:lnTo>
                  <a:lnTo>
                    <a:pt x="6961" y="5764"/>
                  </a:lnTo>
                  <a:lnTo>
                    <a:pt x="6912" y="5667"/>
                  </a:lnTo>
                  <a:lnTo>
                    <a:pt x="1393" y="147"/>
                  </a:lnTo>
                  <a:lnTo>
                    <a:pt x="1295" y="98"/>
                  </a:lnTo>
                  <a:lnTo>
                    <a:pt x="1197" y="25"/>
                  </a:lnTo>
                  <a:lnTo>
                    <a:pt x="10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667;p37"/>
            <p:cNvSpPr/>
            <p:nvPr/>
          </p:nvSpPr>
          <p:spPr>
            <a:xfrm>
              <a:off x="2663325" y="1702275"/>
              <a:ext cx="296750" cy="296775"/>
            </a:xfrm>
            <a:custGeom>
              <a:avLst/>
              <a:gdLst/>
              <a:ahLst/>
              <a:cxnLst/>
              <a:rect l="l" t="t" r="r" b="b"/>
              <a:pathLst>
                <a:path w="11870" h="11871" extrusionOk="0">
                  <a:moveTo>
                    <a:pt x="7718" y="1295"/>
                  </a:moveTo>
                  <a:lnTo>
                    <a:pt x="7815" y="1319"/>
                  </a:lnTo>
                  <a:lnTo>
                    <a:pt x="7889" y="1368"/>
                  </a:lnTo>
                  <a:lnTo>
                    <a:pt x="7938" y="1442"/>
                  </a:lnTo>
                  <a:lnTo>
                    <a:pt x="7938" y="1515"/>
                  </a:lnTo>
                  <a:lnTo>
                    <a:pt x="7938" y="1588"/>
                  </a:lnTo>
                  <a:lnTo>
                    <a:pt x="7889" y="1661"/>
                  </a:lnTo>
                  <a:lnTo>
                    <a:pt x="5862" y="3664"/>
                  </a:lnTo>
                  <a:lnTo>
                    <a:pt x="5788" y="3713"/>
                  </a:lnTo>
                  <a:lnTo>
                    <a:pt x="5715" y="3737"/>
                  </a:lnTo>
                  <a:lnTo>
                    <a:pt x="5642" y="3713"/>
                  </a:lnTo>
                  <a:lnTo>
                    <a:pt x="5569" y="3664"/>
                  </a:lnTo>
                  <a:lnTo>
                    <a:pt x="5520" y="3591"/>
                  </a:lnTo>
                  <a:lnTo>
                    <a:pt x="5495" y="3517"/>
                  </a:lnTo>
                  <a:lnTo>
                    <a:pt x="5520" y="3444"/>
                  </a:lnTo>
                  <a:lnTo>
                    <a:pt x="5569" y="3371"/>
                  </a:lnTo>
                  <a:lnTo>
                    <a:pt x="7571" y="1368"/>
                  </a:lnTo>
                  <a:lnTo>
                    <a:pt x="7644" y="1319"/>
                  </a:lnTo>
                  <a:lnTo>
                    <a:pt x="7718" y="1295"/>
                  </a:lnTo>
                  <a:close/>
                  <a:moveTo>
                    <a:pt x="7767" y="1"/>
                  </a:moveTo>
                  <a:lnTo>
                    <a:pt x="4885" y="2907"/>
                  </a:lnTo>
                  <a:lnTo>
                    <a:pt x="4640" y="2809"/>
                  </a:lnTo>
                  <a:lnTo>
                    <a:pt x="4396" y="2712"/>
                  </a:lnTo>
                  <a:lnTo>
                    <a:pt x="4103" y="2614"/>
                  </a:lnTo>
                  <a:lnTo>
                    <a:pt x="3810" y="2565"/>
                  </a:lnTo>
                  <a:lnTo>
                    <a:pt x="3493" y="2492"/>
                  </a:lnTo>
                  <a:lnTo>
                    <a:pt x="3175" y="2443"/>
                  </a:lnTo>
                  <a:lnTo>
                    <a:pt x="2858" y="2418"/>
                  </a:lnTo>
                  <a:lnTo>
                    <a:pt x="2247" y="2418"/>
                  </a:lnTo>
                  <a:lnTo>
                    <a:pt x="1954" y="2443"/>
                  </a:lnTo>
                  <a:lnTo>
                    <a:pt x="1636" y="2492"/>
                  </a:lnTo>
                  <a:lnTo>
                    <a:pt x="1319" y="2565"/>
                  </a:lnTo>
                  <a:lnTo>
                    <a:pt x="1001" y="2687"/>
                  </a:lnTo>
                  <a:lnTo>
                    <a:pt x="708" y="2809"/>
                  </a:lnTo>
                  <a:lnTo>
                    <a:pt x="415" y="3005"/>
                  </a:lnTo>
                  <a:lnTo>
                    <a:pt x="147" y="3224"/>
                  </a:lnTo>
                  <a:lnTo>
                    <a:pt x="73" y="3298"/>
                  </a:lnTo>
                  <a:lnTo>
                    <a:pt x="24" y="3395"/>
                  </a:lnTo>
                  <a:lnTo>
                    <a:pt x="0" y="3493"/>
                  </a:lnTo>
                  <a:lnTo>
                    <a:pt x="0" y="3615"/>
                  </a:lnTo>
                  <a:lnTo>
                    <a:pt x="0" y="3713"/>
                  </a:lnTo>
                  <a:lnTo>
                    <a:pt x="24" y="3811"/>
                  </a:lnTo>
                  <a:lnTo>
                    <a:pt x="73" y="3908"/>
                  </a:lnTo>
                  <a:lnTo>
                    <a:pt x="147" y="4006"/>
                  </a:lnTo>
                  <a:lnTo>
                    <a:pt x="7864" y="11724"/>
                  </a:lnTo>
                  <a:lnTo>
                    <a:pt x="7962" y="11797"/>
                  </a:lnTo>
                  <a:lnTo>
                    <a:pt x="8060" y="11846"/>
                  </a:lnTo>
                  <a:lnTo>
                    <a:pt x="8157" y="11870"/>
                  </a:lnTo>
                  <a:lnTo>
                    <a:pt x="8377" y="11870"/>
                  </a:lnTo>
                  <a:lnTo>
                    <a:pt x="8475" y="11846"/>
                  </a:lnTo>
                  <a:lnTo>
                    <a:pt x="8573" y="11797"/>
                  </a:lnTo>
                  <a:lnTo>
                    <a:pt x="8646" y="11724"/>
                  </a:lnTo>
                  <a:lnTo>
                    <a:pt x="8866" y="11455"/>
                  </a:lnTo>
                  <a:lnTo>
                    <a:pt x="9061" y="11162"/>
                  </a:lnTo>
                  <a:lnTo>
                    <a:pt x="9183" y="10869"/>
                  </a:lnTo>
                  <a:lnTo>
                    <a:pt x="9305" y="10551"/>
                  </a:lnTo>
                  <a:lnTo>
                    <a:pt x="9379" y="10234"/>
                  </a:lnTo>
                  <a:lnTo>
                    <a:pt x="9427" y="9916"/>
                  </a:lnTo>
                  <a:lnTo>
                    <a:pt x="9452" y="9623"/>
                  </a:lnTo>
                  <a:lnTo>
                    <a:pt x="9452" y="9330"/>
                  </a:lnTo>
                  <a:lnTo>
                    <a:pt x="9452" y="9013"/>
                  </a:lnTo>
                  <a:lnTo>
                    <a:pt x="9427" y="8695"/>
                  </a:lnTo>
                  <a:lnTo>
                    <a:pt x="9379" y="8378"/>
                  </a:lnTo>
                  <a:lnTo>
                    <a:pt x="9305" y="8060"/>
                  </a:lnTo>
                  <a:lnTo>
                    <a:pt x="9256" y="7767"/>
                  </a:lnTo>
                  <a:lnTo>
                    <a:pt x="9159" y="7474"/>
                  </a:lnTo>
                  <a:lnTo>
                    <a:pt x="9061" y="7230"/>
                  </a:lnTo>
                  <a:lnTo>
                    <a:pt x="8963" y="6986"/>
                  </a:lnTo>
                  <a:lnTo>
                    <a:pt x="11870" y="4104"/>
                  </a:lnTo>
                  <a:lnTo>
                    <a:pt x="77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318;p13"/>
          <p:cNvSpPr txBox="1">
            <a:spLocks/>
          </p:cNvSpPr>
          <p:nvPr/>
        </p:nvSpPr>
        <p:spPr>
          <a:xfrm>
            <a:off x="121037" y="843558"/>
            <a:ext cx="4883011" cy="7253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ko-KR" b="1" dirty="0" smtClean="0">
                <a:latin typeface="나눔스퀘어라운드 Regular" pitchFamily="50" charset="-127"/>
                <a:ea typeface="나눔스퀘어라운드 Regular" pitchFamily="50" charset="-127"/>
              </a:rPr>
              <a:t>“2017</a:t>
            </a:r>
            <a:r>
              <a:rPr lang="ko-KR" altLang="en-US" b="1" dirty="0">
                <a:latin typeface="나눔스퀘어라운드 Regular" pitchFamily="50" charset="-127"/>
                <a:ea typeface="나눔스퀘어라운드 Regular" pitchFamily="50" charset="-127"/>
              </a:rPr>
              <a:t>년 </a:t>
            </a:r>
            <a:r>
              <a:rPr lang="ko-KR" altLang="en-US" b="1" dirty="0" smtClean="0">
                <a:latin typeface="나눔스퀘어라운드 Regular" pitchFamily="50" charset="-127"/>
                <a:ea typeface="나눔스퀘어라운드 Regular" pitchFamily="50" charset="-127"/>
              </a:rPr>
              <a:t>전체인구 </a:t>
            </a:r>
            <a:r>
              <a:rPr lang="ko-KR" altLang="en-US" b="1" dirty="0">
                <a:latin typeface="나눔스퀘어라운드 Regular" pitchFamily="50" charset="-127"/>
                <a:ea typeface="나눔스퀘어라운드 Regular" pitchFamily="50" charset="-127"/>
              </a:rPr>
              <a:t>중 </a:t>
            </a:r>
            <a:r>
              <a:rPr lang="en-US" altLang="ko-KR" b="1" dirty="0">
                <a:latin typeface="나눔스퀘어라운드 Regular" pitchFamily="50" charset="-127"/>
                <a:ea typeface="나눔스퀘어라운드 Regular" pitchFamily="50" charset="-127"/>
              </a:rPr>
              <a:t>65</a:t>
            </a:r>
            <a:r>
              <a:rPr lang="ko-KR" altLang="en-US" b="1" dirty="0">
                <a:latin typeface="나눔스퀘어라운드 Regular" pitchFamily="50" charset="-127"/>
                <a:ea typeface="나눔스퀘어라운드 Regular" pitchFamily="50" charset="-127"/>
              </a:rPr>
              <a:t>세 이상 </a:t>
            </a:r>
            <a:r>
              <a:rPr lang="en-US" altLang="ko-KR" b="1" dirty="0" smtClean="0">
                <a:latin typeface="나눔스퀘어라운드 Regular" pitchFamily="50" charset="-127"/>
                <a:ea typeface="나눔스퀘어라운드 Regular" pitchFamily="50" charset="-127"/>
              </a:rPr>
              <a:t/>
            </a:r>
            <a:br>
              <a:rPr lang="en-US" altLang="ko-KR" b="1" dirty="0" smtClean="0">
                <a:latin typeface="나눔스퀘어라운드 Regular" pitchFamily="50" charset="-127"/>
                <a:ea typeface="나눔스퀘어라운드 Regular" pitchFamily="50" charset="-127"/>
              </a:rPr>
            </a:br>
            <a:r>
              <a:rPr lang="ko-KR" altLang="en-US" b="1" dirty="0" smtClean="0">
                <a:latin typeface="나눔스퀘어라운드 Regular" pitchFamily="50" charset="-127"/>
                <a:ea typeface="나눔스퀘어라운드 Regular" pitchFamily="50" charset="-127"/>
              </a:rPr>
              <a:t>인구 </a:t>
            </a:r>
            <a:r>
              <a:rPr lang="ko-KR" altLang="en-US" b="1" dirty="0">
                <a:latin typeface="나눔스퀘어라운드 Regular" pitchFamily="50" charset="-127"/>
                <a:ea typeface="나눔스퀘어라운드 Regular" pitchFamily="50" charset="-127"/>
              </a:rPr>
              <a:t>비율 </a:t>
            </a:r>
            <a:r>
              <a:rPr lang="en-US" altLang="ko-KR" b="1" dirty="0">
                <a:latin typeface="나눔스퀘어라운드 Regular" pitchFamily="50" charset="-127"/>
                <a:ea typeface="나눔스퀘어라운드 Regular" pitchFamily="50" charset="-127"/>
              </a:rPr>
              <a:t>14%</a:t>
            </a:r>
            <a:r>
              <a:rPr lang="ko-KR" altLang="en-US" b="1" dirty="0">
                <a:latin typeface="나눔스퀘어라운드 Regular" pitchFamily="50" charset="-127"/>
                <a:ea typeface="나눔스퀘어라운드 Regular" pitchFamily="50" charset="-127"/>
              </a:rPr>
              <a:t>를 넘는 고령사회에 </a:t>
            </a:r>
            <a:r>
              <a:rPr lang="ko-KR" altLang="en-US" b="1" dirty="0" smtClean="0">
                <a:latin typeface="나눔스퀘어라운드 Regular" pitchFamily="50" charset="-127"/>
                <a:ea typeface="나눔스퀘어라운드 Regular" pitchFamily="50" charset="-127"/>
              </a:rPr>
              <a:t>진입</a:t>
            </a:r>
            <a:r>
              <a:rPr lang="en-US" altLang="ko-KR" b="1" dirty="0">
                <a:latin typeface="나눔스퀘어라운드 Regular" pitchFamily="50" charset="-127"/>
                <a:ea typeface="나눔스퀘어라운드 Regular" pitchFamily="50" charset="-127"/>
              </a:rPr>
              <a:t> </a:t>
            </a:r>
            <a:r>
              <a:rPr lang="en-US" altLang="ko-KR" b="1" dirty="0" smtClean="0">
                <a:latin typeface="나눔스퀘어라운드 Regular" pitchFamily="50" charset="-127"/>
                <a:ea typeface="나눔스퀘어라운드 Regular" pitchFamily="50" charset="-127"/>
              </a:rPr>
              <a:t>”</a:t>
            </a:r>
          </a:p>
        </p:txBody>
      </p:sp>
      <p:sp>
        <p:nvSpPr>
          <p:cNvPr id="328" name="Google Shape;328;p14"/>
          <p:cNvSpPr txBox="1">
            <a:spLocks noGrp="1"/>
          </p:cNvSpPr>
          <p:nvPr>
            <p:ph type="sldNum" idx="12"/>
          </p:nvPr>
        </p:nvSpPr>
        <p:spPr>
          <a:xfrm>
            <a:off x="8567647" y="4572043"/>
            <a:ext cx="414600" cy="409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0" y="1568893"/>
            <a:ext cx="496855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 smtClean="0">
                <a:latin typeface="나눔스퀘어라운드 Regular" pitchFamily="50" charset="-127"/>
                <a:ea typeface="나눔스퀘어라운드 Regular" pitchFamily="50" charset="-127"/>
              </a:rPr>
              <a:t>“2026</a:t>
            </a:r>
            <a:r>
              <a:rPr lang="ko-KR" altLang="en-US" b="1" dirty="0">
                <a:latin typeface="나눔스퀘어라운드 Regular" pitchFamily="50" charset="-127"/>
                <a:ea typeface="나눔스퀘어라운드 Regular" pitchFamily="50" charset="-127"/>
              </a:rPr>
              <a:t>년에는 총인구의 </a:t>
            </a:r>
            <a:r>
              <a:rPr lang="en-US" altLang="ko-KR" b="1" dirty="0">
                <a:latin typeface="나눔스퀘어라운드 Regular" pitchFamily="50" charset="-127"/>
                <a:ea typeface="나눔스퀘어라운드 Regular" pitchFamily="50" charset="-127"/>
              </a:rPr>
              <a:t>20% </a:t>
            </a:r>
            <a:r>
              <a:rPr lang="ko-KR" altLang="en-US" b="1" dirty="0">
                <a:latin typeface="나눔스퀘어라운드 Regular" pitchFamily="50" charset="-127"/>
                <a:ea typeface="나눔스퀘어라운드 Regular" pitchFamily="50" charset="-127"/>
              </a:rPr>
              <a:t>이상이 </a:t>
            </a:r>
            <a:r>
              <a:rPr lang="en-US" altLang="ko-KR" b="1" dirty="0">
                <a:latin typeface="나눔스퀘어라운드 Regular" pitchFamily="50" charset="-127"/>
                <a:ea typeface="나눔스퀘어라운드 Regular" pitchFamily="50" charset="-127"/>
              </a:rPr>
              <a:t>65</a:t>
            </a:r>
            <a:r>
              <a:rPr lang="ko-KR" altLang="en-US" b="1" dirty="0">
                <a:latin typeface="나눔스퀘어라운드 Regular" pitchFamily="50" charset="-127"/>
                <a:ea typeface="나눔스퀘어라운드 Regular" pitchFamily="50" charset="-127"/>
              </a:rPr>
              <a:t>세 이상 인구가 </a:t>
            </a:r>
            <a:r>
              <a:rPr lang="en-US" altLang="ko-KR" b="1" dirty="0" smtClean="0">
                <a:latin typeface="나눔스퀘어라운드 Regular" pitchFamily="50" charset="-127"/>
                <a:ea typeface="나눔스퀘어라운드 Regular" pitchFamily="50" charset="-127"/>
              </a:rPr>
              <a:t/>
            </a:r>
            <a:br>
              <a:rPr lang="en-US" altLang="ko-KR" b="1" dirty="0" smtClean="0">
                <a:latin typeface="나눔스퀘어라운드 Regular" pitchFamily="50" charset="-127"/>
                <a:ea typeface="나눔스퀘어라운드 Regular" pitchFamily="50" charset="-127"/>
              </a:rPr>
            </a:br>
            <a:r>
              <a:rPr lang="ko-KR" altLang="en-US" b="1" dirty="0" smtClean="0">
                <a:latin typeface="나눔스퀘어라운드 Regular" pitchFamily="50" charset="-127"/>
                <a:ea typeface="나눔스퀘어라운드 Regular" pitchFamily="50" charset="-127"/>
              </a:rPr>
              <a:t>차지하는 </a:t>
            </a:r>
            <a:r>
              <a:rPr lang="ko-KR" altLang="en-US" b="1" dirty="0">
                <a:latin typeface="나눔스퀘어라운드 Regular" pitchFamily="50" charset="-127"/>
                <a:ea typeface="나눔스퀘어라운드 Regular" pitchFamily="50" charset="-127"/>
              </a:rPr>
              <a:t>‘</a:t>
            </a:r>
            <a:r>
              <a:rPr lang="ko-KR" altLang="en-US" b="1" dirty="0" err="1">
                <a:latin typeface="나눔스퀘어라운드 Regular" pitchFamily="50" charset="-127"/>
                <a:ea typeface="나눔스퀘어라운드 Regular" pitchFamily="50" charset="-127"/>
              </a:rPr>
              <a:t>초고령사회</a:t>
            </a:r>
            <a:r>
              <a:rPr lang="ko-KR" altLang="en-US" b="1" dirty="0">
                <a:latin typeface="나눔스퀘어라운드 Regular" pitchFamily="50" charset="-127"/>
                <a:ea typeface="나눔스퀘어라운드 Regular" pitchFamily="50" charset="-127"/>
              </a:rPr>
              <a:t>’에 진입할 것으로  </a:t>
            </a:r>
            <a:r>
              <a:rPr lang="ko-KR" altLang="en-US" b="1" dirty="0" smtClean="0">
                <a:latin typeface="나눔스퀘어라운드 Regular" pitchFamily="50" charset="-127"/>
                <a:ea typeface="나눔스퀘어라운드 Regular" pitchFamily="50" charset="-127"/>
              </a:rPr>
              <a:t>전망</a:t>
            </a:r>
            <a:r>
              <a:rPr lang="en-US" altLang="ko-KR" b="1" dirty="0" smtClean="0">
                <a:latin typeface="나눔스퀘어라운드 Regular" pitchFamily="50" charset="-127"/>
                <a:ea typeface="나눔스퀘어라운드 Regular" pitchFamily="50" charset="-127"/>
              </a:rPr>
              <a:t>”</a:t>
            </a:r>
            <a:r>
              <a:rPr lang="en-US" altLang="ko-KR" b="1" dirty="0">
                <a:latin typeface="나눔스퀘어라운드 Regular" pitchFamily="50" charset="-127"/>
                <a:ea typeface="나눔스퀘어라운드 Regular" pitchFamily="50" charset="-127"/>
              </a:rPr>
              <a:t> </a:t>
            </a:r>
            <a:endParaRPr lang="ko-KR" altLang="en-US" b="1" dirty="0">
              <a:latin typeface="나눔스퀘어라운드 Regular" pitchFamily="50" charset="-127"/>
              <a:ea typeface="나눔스퀘어라운드 Regular" pitchFamily="50" charset="-127"/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94429"/>
                    </a14:imgEffect>
                    <a14:imgEffect>
                      <a14:sharpenSoften amount="-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5" y="0"/>
            <a:ext cx="4680520" cy="247230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9" name="그룹 8"/>
          <p:cNvGrpSpPr/>
          <p:nvPr/>
        </p:nvGrpSpPr>
        <p:grpSpPr>
          <a:xfrm>
            <a:off x="5125267" y="2472539"/>
            <a:ext cx="3841888" cy="2571750"/>
            <a:chOff x="4788025" y="2533774"/>
            <a:chExt cx="4561967" cy="2463969"/>
          </a:xfrm>
        </p:grpSpPr>
        <p:pic>
          <p:nvPicPr>
            <p:cNvPr id="31" name="Picture 7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88025" y="2533774"/>
              <a:ext cx="4561966" cy="7938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3" name="Picture 4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187"/>
            <a:stretch/>
          </p:blipFill>
          <p:spPr bwMode="auto">
            <a:xfrm>
              <a:off x="4788025" y="4360452"/>
              <a:ext cx="4561966" cy="637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4" name="Picture 2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88026" y="3323763"/>
              <a:ext cx="4561966" cy="106453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5" name="TextBox 4"/>
          <p:cNvSpPr txBox="1"/>
          <p:nvPr/>
        </p:nvSpPr>
        <p:spPr>
          <a:xfrm>
            <a:off x="827584" y="3493796"/>
            <a:ext cx="3384376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>
                <a:latin typeface="나눔스퀘어라운드 Bold" pitchFamily="50" charset="-127"/>
                <a:ea typeface="나눔스퀘어라운드 Bold" pitchFamily="50" charset="-127"/>
              </a:rPr>
              <a:t>고령화 시대로 인해 증가하는 </a:t>
            </a:r>
            <a:r>
              <a:rPr lang="ko-KR" altLang="en-US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Bold" pitchFamily="50" charset="-127"/>
                <a:ea typeface="나눔스퀘어라운드 Bold" pitchFamily="50" charset="-127"/>
              </a:rPr>
              <a:t>고령운전자</a:t>
            </a:r>
            <a:r>
              <a:rPr lang="ko-KR" altLang="en-US" dirty="0" smtClean="0">
                <a:latin typeface="나눔스퀘어라운드 Bold" pitchFamily="50" charset="-127"/>
                <a:ea typeface="나눔스퀘어라운드 Bold" pitchFamily="50" charset="-127"/>
              </a:rPr>
              <a:t>들의 사고 증가</a:t>
            </a:r>
            <a:r>
              <a:rPr lang="en-US" altLang="ko-KR" dirty="0" smtClean="0">
                <a:latin typeface="나눔스퀘어라운드 Bold" pitchFamily="50" charset="-127"/>
                <a:ea typeface="나눔스퀘어라운드 Bold" pitchFamily="50" charset="-127"/>
              </a:rPr>
              <a:t>… </a:t>
            </a:r>
            <a:r>
              <a:rPr lang="ko-KR" altLang="en-US" dirty="0" smtClean="0">
                <a:latin typeface="나눔스퀘어라운드 Bold" pitchFamily="50" charset="-127"/>
                <a:ea typeface="나눔스퀘어라운드 Bold" pitchFamily="50" charset="-127"/>
              </a:rPr>
              <a:t>이에 따른 </a:t>
            </a:r>
            <a:r>
              <a:rPr lang="ko-KR" altLang="en-US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Bold" pitchFamily="50" charset="-127"/>
                <a:ea typeface="나눔스퀘어라운드 Bold" pitchFamily="50" charset="-127"/>
              </a:rPr>
              <a:t>다양한 대책</a:t>
            </a:r>
            <a:r>
              <a:rPr lang="ko-KR" altLang="en-US" dirty="0" smtClean="0">
                <a:latin typeface="나눔스퀘어라운드 Bold" pitchFamily="50" charset="-127"/>
                <a:ea typeface="나눔스퀘어라운드 Bold" pitchFamily="50" charset="-127"/>
              </a:rPr>
              <a:t>이 시급하다</a:t>
            </a:r>
            <a:endParaRPr lang="ko-KR" altLang="en-US" dirty="0"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8" name="아래쪽 화살표 7"/>
          <p:cNvSpPr/>
          <p:nvPr/>
        </p:nvSpPr>
        <p:spPr>
          <a:xfrm>
            <a:off x="2273763" y="2678656"/>
            <a:ext cx="421026" cy="504056"/>
          </a:xfrm>
          <a:prstGeom prst="down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Google Shape;325;p14"/>
          <p:cNvSpPr txBox="1">
            <a:spLocks/>
          </p:cNvSpPr>
          <p:nvPr/>
        </p:nvSpPr>
        <p:spPr>
          <a:xfrm>
            <a:off x="570559" y="257198"/>
            <a:ext cx="2777306" cy="379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lvl="0"/>
            <a:r>
              <a:rPr lang="ko-KR" altLang="en-US" sz="2400" dirty="0">
                <a:latin typeface="나눔스퀘어라운드 Bold" pitchFamily="50" charset="-127"/>
                <a:ea typeface="나눔스퀘어라운드 Bold" pitchFamily="50" charset="-127"/>
              </a:rPr>
              <a:t>분석 배경 </a:t>
            </a:r>
            <a:r>
              <a:rPr lang="en-US" altLang="ko-KR" sz="2400" dirty="0" smtClean="0">
                <a:latin typeface="나눔스퀘어라운드 Bold" pitchFamily="50" charset="-127"/>
                <a:ea typeface="나눔스퀘어라운드 Bold" pitchFamily="50" charset="-127"/>
              </a:rPr>
              <a:t>1/2</a:t>
            </a:r>
            <a:endParaRPr lang="ko-KR" altLang="en-US" sz="2400" dirty="0"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grpSp>
        <p:nvGrpSpPr>
          <p:cNvPr id="23" name="Google Shape;664;p37"/>
          <p:cNvGrpSpPr/>
          <p:nvPr/>
        </p:nvGrpSpPr>
        <p:grpSpPr>
          <a:xfrm>
            <a:off x="121037" y="268590"/>
            <a:ext cx="368551" cy="368551"/>
            <a:chOff x="2594325" y="1627175"/>
            <a:chExt cx="440850" cy="440850"/>
          </a:xfrm>
        </p:grpSpPr>
        <p:sp>
          <p:nvSpPr>
            <p:cNvPr id="24" name="Google Shape;665;p37"/>
            <p:cNvSpPr/>
            <p:nvPr/>
          </p:nvSpPr>
          <p:spPr>
            <a:xfrm>
              <a:off x="2594325" y="1890950"/>
              <a:ext cx="177075" cy="177075"/>
            </a:xfrm>
            <a:custGeom>
              <a:avLst/>
              <a:gdLst/>
              <a:ahLst/>
              <a:cxnLst/>
              <a:rect l="l" t="t" r="r" b="b"/>
              <a:pathLst>
                <a:path w="7083" h="7083" extrusionOk="0">
                  <a:moveTo>
                    <a:pt x="5544" y="0"/>
                  </a:moveTo>
                  <a:lnTo>
                    <a:pt x="538" y="5984"/>
                  </a:lnTo>
                  <a:lnTo>
                    <a:pt x="0" y="7083"/>
                  </a:lnTo>
                  <a:lnTo>
                    <a:pt x="1099" y="6546"/>
                  </a:lnTo>
                  <a:lnTo>
                    <a:pt x="7083" y="1539"/>
                  </a:lnTo>
                  <a:lnTo>
                    <a:pt x="55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666;p37"/>
            <p:cNvSpPr/>
            <p:nvPr/>
          </p:nvSpPr>
          <p:spPr>
            <a:xfrm>
              <a:off x="2858700" y="1627175"/>
              <a:ext cx="176475" cy="176475"/>
            </a:xfrm>
            <a:custGeom>
              <a:avLst/>
              <a:gdLst/>
              <a:ahLst/>
              <a:cxnLst/>
              <a:rect l="l" t="t" r="r" b="b"/>
              <a:pathLst>
                <a:path w="7059" h="7059" extrusionOk="0">
                  <a:moveTo>
                    <a:pt x="904" y="1"/>
                  </a:moveTo>
                  <a:lnTo>
                    <a:pt x="782" y="25"/>
                  </a:lnTo>
                  <a:lnTo>
                    <a:pt x="684" y="98"/>
                  </a:lnTo>
                  <a:lnTo>
                    <a:pt x="611" y="147"/>
                  </a:lnTo>
                  <a:lnTo>
                    <a:pt x="489" y="294"/>
                  </a:lnTo>
                  <a:lnTo>
                    <a:pt x="367" y="440"/>
                  </a:lnTo>
                  <a:lnTo>
                    <a:pt x="294" y="587"/>
                  </a:lnTo>
                  <a:lnTo>
                    <a:pt x="196" y="733"/>
                  </a:lnTo>
                  <a:lnTo>
                    <a:pt x="74" y="1051"/>
                  </a:lnTo>
                  <a:lnTo>
                    <a:pt x="0" y="1393"/>
                  </a:lnTo>
                  <a:lnTo>
                    <a:pt x="0" y="1735"/>
                  </a:lnTo>
                  <a:lnTo>
                    <a:pt x="25" y="2052"/>
                  </a:lnTo>
                  <a:lnTo>
                    <a:pt x="123" y="2394"/>
                  </a:lnTo>
                  <a:lnTo>
                    <a:pt x="269" y="2711"/>
                  </a:lnTo>
                  <a:lnTo>
                    <a:pt x="4348" y="6790"/>
                  </a:lnTo>
                  <a:lnTo>
                    <a:pt x="4665" y="6937"/>
                  </a:lnTo>
                  <a:lnTo>
                    <a:pt x="5007" y="7034"/>
                  </a:lnTo>
                  <a:lnTo>
                    <a:pt x="5325" y="7059"/>
                  </a:lnTo>
                  <a:lnTo>
                    <a:pt x="5667" y="7059"/>
                  </a:lnTo>
                  <a:lnTo>
                    <a:pt x="6008" y="6986"/>
                  </a:lnTo>
                  <a:lnTo>
                    <a:pt x="6326" y="6863"/>
                  </a:lnTo>
                  <a:lnTo>
                    <a:pt x="6473" y="6766"/>
                  </a:lnTo>
                  <a:lnTo>
                    <a:pt x="6619" y="6692"/>
                  </a:lnTo>
                  <a:lnTo>
                    <a:pt x="6766" y="6570"/>
                  </a:lnTo>
                  <a:lnTo>
                    <a:pt x="6912" y="6448"/>
                  </a:lnTo>
                  <a:lnTo>
                    <a:pt x="6961" y="6375"/>
                  </a:lnTo>
                  <a:lnTo>
                    <a:pt x="7034" y="6277"/>
                  </a:lnTo>
                  <a:lnTo>
                    <a:pt x="7059" y="6155"/>
                  </a:lnTo>
                  <a:lnTo>
                    <a:pt x="7059" y="6057"/>
                  </a:lnTo>
                  <a:lnTo>
                    <a:pt x="7059" y="5960"/>
                  </a:lnTo>
                  <a:lnTo>
                    <a:pt x="7034" y="5862"/>
                  </a:lnTo>
                  <a:lnTo>
                    <a:pt x="6961" y="5764"/>
                  </a:lnTo>
                  <a:lnTo>
                    <a:pt x="6912" y="5667"/>
                  </a:lnTo>
                  <a:lnTo>
                    <a:pt x="1393" y="147"/>
                  </a:lnTo>
                  <a:lnTo>
                    <a:pt x="1295" y="98"/>
                  </a:lnTo>
                  <a:lnTo>
                    <a:pt x="1197" y="25"/>
                  </a:lnTo>
                  <a:lnTo>
                    <a:pt x="10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667;p37"/>
            <p:cNvSpPr/>
            <p:nvPr/>
          </p:nvSpPr>
          <p:spPr>
            <a:xfrm>
              <a:off x="2663325" y="1702275"/>
              <a:ext cx="296750" cy="296775"/>
            </a:xfrm>
            <a:custGeom>
              <a:avLst/>
              <a:gdLst/>
              <a:ahLst/>
              <a:cxnLst/>
              <a:rect l="l" t="t" r="r" b="b"/>
              <a:pathLst>
                <a:path w="11870" h="11871" extrusionOk="0">
                  <a:moveTo>
                    <a:pt x="7718" y="1295"/>
                  </a:moveTo>
                  <a:lnTo>
                    <a:pt x="7815" y="1319"/>
                  </a:lnTo>
                  <a:lnTo>
                    <a:pt x="7889" y="1368"/>
                  </a:lnTo>
                  <a:lnTo>
                    <a:pt x="7938" y="1442"/>
                  </a:lnTo>
                  <a:lnTo>
                    <a:pt x="7938" y="1515"/>
                  </a:lnTo>
                  <a:lnTo>
                    <a:pt x="7938" y="1588"/>
                  </a:lnTo>
                  <a:lnTo>
                    <a:pt x="7889" y="1661"/>
                  </a:lnTo>
                  <a:lnTo>
                    <a:pt x="5862" y="3664"/>
                  </a:lnTo>
                  <a:lnTo>
                    <a:pt x="5788" y="3713"/>
                  </a:lnTo>
                  <a:lnTo>
                    <a:pt x="5715" y="3737"/>
                  </a:lnTo>
                  <a:lnTo>
                    <a:pt x="5642" y="3713"/>
                  </a:lnTo>
                  <a:lnTo>
                    <a:pt x="5569" y="3664"/>
                  </a:lnTo>
                  <a:lnTo>
                    <a:pt x="5520" y="3591"/>
                  </a:lnTo>
                  <a:lnTo>
                    <a:pt x="5495" y="3517"/>
                  </a:lnTo>
                  <a:lnTo>
                    <a:pt x="5520" y="3444"/>
                  </a:lnTo>
                  <a:lnTo>
                    <a:pt x="5569" y="3371"/>
                  </a:lnTo>
                  <a:lnTo>
                    <a:pt x="7571" y="1368"/>
                  </a:lnTo>
                  <a:lnTo>
                    <a:pt x="7644" y="1319"/>
                  </a:lnTo>
                  <a:lnTo>
                    <a:pt x="7718" y="1295"/>
                  </a:lnTo>
                  <a:close/>
                  <a:moveTo>
                    <a:pt x="7767" y="1"/>
                  </a:moveTo>
                  <a:lnTo>
                    <a:pt x="4885" y="2907"/>
                  </a:lnTo>
                  <a:lnTo>
                    <a:pt x="4640" y="2809"/>
                  </a:lnTo>
                  <a:lnTo>
                    <a:pt x="4396" y="2712"/>
                  </a:lnTo>
                  <a:lnTo>
                    <a:pt x="4103" y="2614"/>
                  </a:lnTo>
                  <a:lnTo>
                    <a:pt x="3810" y="2565"/>
                  </a:lnTo>
                  <a:lnTo>
                    <a:pt x="3493" y="2492"/>
                  </a:lnTo>
                  <a:lnTo>
                    <a:pt x="3175" y="2443"/>
                  </a:lnTo>
                  <a:lnTo>
                    <a:pt x="2858" y="2418"/>
                  </a:lnTo>
                  <a:lnTo>
                    <a:pt x="2247" y="2418"/>
                  </a:lnTo>
                  <a:lnTo>
                    <a:pt x="1954" y="2443"/>
                  </a:lnTo>
                  <a:lnTo>
                    <a:pt x="1636" y="2492"/>
                  </a:lnTo>
                  <a:lnTo>
                    <a:pt x="1319" y="2565"/>
                  </a:lnTo>
                  <a:lnTo>
                    <a:pt x="1001" y="2687"/>
                  </a:lnTo>
                  <a:lnTo>
                    <a:pt x="708" y="2809"/>
                  </a:lnTo>
                  <a:lnTo>
                    <a:pt x="415" y="3005"/>
                  </a:lnTo>
                  <a:lnTo>
                    <a:pt x="147" y="3224"/>
                  </a:lnTo>
                  <a:lnTo>
                    <a:pt x="73" y="3298"/>
                  </a:lnTo>
                  <a:lnTo>
                    <a:pt x="24" y="3395"/>
                  </a:lnTo>
                  <a:lnTo>
                    <a:pt x="0" y="3493"/>
                  </a:lnTo>
                  <a:lnTo>
                    <a:pt x="0" y="3615"/>
                  </a:lnTo>
                  <a:lnTo>
                    <a:pt x="0" y="3713"/>
                  </a:lnTo>
                  <a:lnTo>
                    <a:pt x="24" y="3811"/>
                  </a:lnTo>
                  <a:lnTo>
                    <a:pt x="73" y="3908"/>
                  </a:lnTo>
                  <a:lnTo>
                    <a:pt x="147" y="4006"/>
                  </a:lnTo>
                  <a:lnTo>
                    <a:pt x="7864" y="11724"/>
                  </a:lnTo>
                  <a:lnTo>
                    <a:pt x="7962" y="11797"/>
                  </a:lnTo>
                  <a:lnTo>
                    <a:pt x="8060" y="11846"/>
                  </a:lnTo>
                  <a:lnTo>
                    <a:pt x="8157" y="11870"/>
                  </a:lnTo>
                  <a:lnTo>
                    <a:pt x="8377" y="11870"/>
                  </a:lnTo>
                  <a:lnTo>
                    <a:pt x="8475" y="11846"/>
                  </a:lnTo>
                  <a:lnTo>
                    <a:pt x="8573" y="11797"/>
                  </a:lnTo>
                  <a:lnTo>
                    <a:pt x="8646" y="11724"/>
                  </a:lnTo>
                  <a:lnTo>
                    <a:pt x="8866" y="11455"/>
                  </a:lnTo>
                  <a:lnTo>
                    <a:pt x="9061" y="11162"/>
                  </a:lnTo>
                  <a:lnTo>
                    <a:pt x="9183" y="10869"/>
                  </a:lnTo>
                  <a:lnTo>
                    <a:pt x="9305" y="10551"/>
                  </a:lnTo>
                  <a:lnTo>
                    <a:pt x="9379" y="10234"/>
                  </a:lnTo>
                  <a:lnTo>
                    <a:pt x="9427" y="9916"/>
                  </a:lnTo>
                  <a:lnTo>
                    <a:pt x="9452" y="9623"/>
                  </a:lnTo>
                  <a:lnTo>
                    <a:pt x="9452" y="9330"/>
                  </a:lnTo>
                  <a:lnTo>
                    <a:pt x="9452" y="9013"/>
                  </a:lnTo>
                  <a:lnTo>
                    <a:pt x="9427" y="8695"/>
                  </a:lnTo>
                  <a:lnTo>
                    <a:pt x="9379" y="8378"/>
                  </a:lnTo>
                  <a:lnTo>
                    <a:pt x="9305" y="8060"/>
                  </a:lnTo>
                  <a:lnTo>
                    <a:pt x="9256" y="7767"/>
                  </a:lnTo>
                  <a:lnTo>
                    <a:pt x="9159" y="7474"/>
                  </a:lnTo>
                  <a:lnTo>
                    <a:pt x="9061" y="7230"/>
                  </a:lnTo>
                  <a:lnTo>
                    <a:pt x="8963" y="6986"/>
                  </a:lnTo>
                  <a:lnTo>
                    <a:pt x="11870" y="4104"/>
                  </a:lnTo>
                  <a:lnTo>
                    <a:pt x="77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694244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25;p14"/>
          <p:cNvSpPr txBox="1">
            <a:spLocks/>
          </p:cNvSpPr>
          <p:nvPr/>
        </p:nvSpPr>
        <p:spPr>
          <a:xfrm>
            <a:off x="569851" y="0"/>
            <a:ext cx="5492948" cy="586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lvl="0"/>
            <a:endParaRPr lang="ko-KR" altLang="en-US" sz="2400" dirty="0"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328" name="Google Shape;328;p14"/>
          <p:cNvSpPr txBox="1">
            <a:spLocks noGrp="1"/>
          </p:cNvSpPr>
          <p:nvPr>
            <p:ph type="sldNum" idx="12"/>
          </p:nvPr>
        </p:nvSpPr>
        <p:spPr>
          <a:xfrm>
            <a:off x="8729400" y="4734075"/>
            <a:ext cx="414600" cy="409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grpSp>
        <p:nvGrpSpPr>
          <p:cNvPr id="10" name="그룹 9"/>
          <p:cNvGrpSpPr/>
          <p:nvPr/>
        </p:nvGrpSpPr>
        <p:grpSpPr>
          <a:xfrm>
            <a:off x="121037" y="1590680"/>
            <a:ext cx="8856984" cy="3472791"/>
            <a:chOff x="-180528" y="1052736"/>
            <a:chExt cx="8856984" cy="4824535"/>
          </a:xfrm>
        </p:grpSpPr>
        <p:sp>
          <p:nvSpPr>
            <p:cNvPr id="11" name="모서리가 둥근 직사각형 10"/>
            <p:cNvSpPr/>
            <p:nvPr/>
          </p:nvSpPr>
          <p:spPr>
            <a:xfrm>
              <a:off x="-180528" y="1052736"/>
              <a:ext cx="8856984" cy="4824535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 smtClean="0"/>
                <a:t>ㄴ</a:t>
              </a:r>
              <a:endParaRPr lang="ko-KR" altLang="en-US" dirty="0"/>
            </a:p>
          </p:txBody>
        </p:sp>
        <p:pic>
          <p:nvPicPr>
            <p:cNvPr id="12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638" y="1340769"/>
              <a:ext cx="8414026" cy="34563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" name="직사각형 12"/>
            <p:cNvSpPr/>
            <p:nvPr/>
          </p:nvSpPr>
          <p:spPr>
            <a:xfrm>
              <a:off x="290003" y="5045990"/>
              <a:ext cx="4067779" cy="255218"/>
            </a:xfrm>
            <a:prstGeom prst="rect">
              <a:avLst/>
            </a:prstGeom>
            <a:solidFill>
              <a:srgbClr val="D0A63C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비고령</a:t>
              </a:r>
              <a:r>
                <a:rPr lang="ko-KR" altLang="en-US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운전자</a:t>
              </a:r>
              <a:r>
                <a:rPr lang="en-US" altLang="ko-KR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(65</a:t>
              </a:r>
              <a:r>
                <a:rPr lang="ko-KR" altLang="en-US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세 미만</a:t>
              </a:r>
              <a:r>
                <a:rPr lang="en-US" altLang="ko-KR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)</a:t>
              </a:r>
              <a:endParaRPr lang="ko-KR" altLang="en-US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14" name="직선 연결선 13"/>
            <p:cNvCxnSpPr/>
            <p:nvPr/>
          </p:nvCxnSpPr>
          <p:spPr>
            <a:xfrm>
              <a:off x="290003" y="4739728"/>
              <a:ext cx="0" cy="56148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/>
            <p:cNvCxnSpPr/>
            <p:nvPr/>
          </p:nvCxnSpPr>
          <p:spPr>
            <a:xfrm>
              <a:off x="4357783" y="4739728"/>
              <a:ext cx="0" cy="56148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/>
            <p:cNvCxnSpPr/>
            <p:nvPr/>
          </p:nvCxnSpPr>
          <p:spPr>
            <a:xfrm>
              <a:off x="8423260" y="4739728"/>
              <a:ext cx="0" cy="56148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직사각형 20"/>
            <p:cNvSpPr/>
            <p:nvPr/>
          </p:nvSpPr>
          <p:spPr>
            <a:xfrm>
              <a:off x="4357782" y="5040008"/>
              <a:ext cx="4065478" cy="261199"/>
            </a:xfrm>
            <a:prstGeom prst="rect">
              <a:avLst/>
            </a:prstGeom>
            <a:solidFill>
              <a:srgbClr val="C0000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고령 운전자</a:t>
              </a:r>
              <a:r>
                <a:rPr lang="en-US" altLang="ko-KR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(65</a:t>
              </a:r>
              <a:r>
                <a:rPr lang="ko-KR" altLang="en-US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세 이상</a:t>
              </a:r>
              <a:r>
                <a:rPr lang="en-US" altLang="ko-KR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)</a:t>
              </a:r>
              <a:endParaRPr lang="ko-KR" altLang="en-US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1926168" y="1312878"/>
              <a:ext cx="5117594" cy="42757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400" b="1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최근 </a:t>
              </a:r>
              <a:r>
                <a:rPr lang="en-US" altLang="ko-KR" sz="1400" b="1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5</a:t>
              </a:r>
              <a:r>
                <a:rPr lang="ko-KR" altLang="en-US" sz="1400" b="1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년간 전체사고율 대비 </a:t>
              </a:r>
              <a:r>
                <a:rPr lang="ko-KR" altLang="en-US" sz="1400" b="1" dirty="0" err="1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연령집단별</a:t>
              </a:r>
              <a:r>
                <a:rPr lang="ko-KR" altLang="en-US" sz="1400" b="1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교통사고 비율</a:t>
              </a:r>
              <a:endPara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23" name="그룹 22"/>
            <p:cNvGrpSpPr/>
            <p:nvPr/>
          </p:nvGrpSpPr>
          <p:grpSpPr>
            <a:xfrm>
              <a:off x="2346188" y="5447958"/>
              <a:ext cx="4023189" cy="357306"/>
              <a:chOff x="2195736" y="5589240"/>
              <a:chExt cx="4392488" cy="504056"/>
            </a:xfrm>
          </p:grpSpPr>
          <p:sp>
            <p:nvSpPr>
              <p:cNvPr id="36" name="모서리가 둥근 직사각형 35"/>
              <p:cNvSpPr/>
              <p:nvPr/>
            </p:nvSpPr>
            <p:spPr>
              <a:xfrm>
                <a:off x="2195736" y="5589240"/>
                <a:ext cx="4392488" cy="504056"/>
              </a:xfrm>
              <a:prstGeom prst="roundRect">
                <a:avLst/>
              </a:prstGeom>
              <a:noFill/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grpSp>
            <p:nvGrpSpPr>
              <p:cNvPr id="37" name="그룹 36"/>
              <p:cNvGrpSpPr/>
              <p:nvPr/>
            </p:nvGrpSpPr>
            <p:grpSpPr>
              <a:xfrm>
                <a:off x="2267744" y="5665897"/>
                <a:ext cx="765456" cy="374785"/>
                <a:chOff x="422168" y="5885656"/>
                <a:chExt cx="765456" cy="351656"/>
              </a:xfrm>
            </p:grpSpPr>
            <p:sp>
              <p:nvSpPr>
                <p:cNvPr id="50" name="직사각형 49"/>
                <p:cNvSpPr/>
                <p:nvPr/>
              </p:nvSpPr>
              <p:spPr>
                <a:xfrm>
                  <a:off x="502505" y="5949280"/>
                  <a:ext cx="189392" cy="216024"/>
                </a:xfrm>
                <a:prstGeom prst="rect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51" name="직사각형 50"/>
                <p:cNvSpPr/>
                <p:nvPr/>
              </p:nvSpPr>
              <p:spPr>
                <a:xfrm>
                  <a:off x="422168" y="5885656"/>
                  <a:ext cx="765456" cy="35165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:r>
                    <a:rPr lang="en-US" altLang="ko-KR" sz="1100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2014</a:t>
                  </a:r>
                  <a:endParaRPr lang="ko-KR" altLang="en-US" sz="1100" dirty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</p:grpSp>
          <p:grpSp>
            <p:nvGrpSpPr>
              <p:cNvPr id="38" name="그룹 37"/>
              <p:cNvGrpSpPr/>
              <p:nvPr/>
            </p:nvGrpSpPr>
            <p:grpSpPr>
              <a:xfrm>
                <a:off x="3158472" y="5661248"/>
                <a:ext cx="765456" cy="374785"/>
                <a:chOff x="422168" y="5885656"/>
                <a:chExt cx="765456" cy="351656"/>
              </a:xfrm>
            </p:grpSpPr>
            <p:sp>
              <p:nvSpPr>
                <p:cNvPr id="48" name="직사각형 47"/>
                <p:cNvSpPr/>
                <p:nvPr/>
              </p:nvSpPr>
              <p:spPr>
                <a:xfrm>
                  <a:off x="502505" y="5949280"/>
                  <a:ext cx="189392" cy="216024"/>
                </a:xfrm>
                <a:prstGeom prst="rect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49" name="직사각형 48"/>
                <p:cNvSpPr/>
                <p:nvPr/>
              </p:nvSpPr>
              <p:spPr>
                <a:xfrm>
                  <a:off x="422168" y="5885656"/>
                  <a:ext cx="765456" cy="35165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:r>
                    <a:rPr lang="en-US" altLang="ko-KR" sz="1100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2015</a:t>
                  </a:r>
                  <a:endParaRPr lang="ko-KR" altLang="en-US" sz="1100" dirty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</p:grpSp>
          <p:grpSp>
            <p:nvGrpSpPr>
              <p:cNvPr id="39" name="그룹 38"/>
              <p:cNvGrpSpPr/>
              <p:nvPr/>
            </p:nvGrpSpPr>
            <p:grpSpPr>
              <a:xfrm>
                <a:off x="4022568" y="5661248"/>
                <a:ext cx="765456" cy="374785"/>
                <a:chOff x="422168" y="5885656"/>
                <a:chExt cx="765456" cy="351656"/>
              </a:xfrm>
            </p:grpSpPr>
            <p:sp>
              <p:nvSpPr>
                <p:cNvPr id="46" name="직사각형 45"/>
                <p:cNvSpPr/>
                <p:nvPr/>
              </p:nvSpPr>
              <p:spPr>
                <a:xfrm>
                  <a:off x="502505" y="5949280"/>
                  <a:ext cx="189392" cy="216024"/>
                </a:xfrm>
                <a:prstGeom prst="rect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47" name="직사각형 46"/>
                <p:cNvSpPr/>
                <p:nvPr/>
              </p:nvSpPr>
              <p:spPr>
                <a:xfrm>
                  <a:off x="422168" y="5885656"/>
                  <a:ext cx="765456" cy="35165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:r>
                    <a:rPr lang="en-US" altLang="ko-KR" sz="1100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2016</a:t>
                  </a:r>
                  <a:endParaRPr lang="ko-KR" altLang="en-US" sz="1100" dirty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</p:grpSp>
          <p:grpSp>
            <p:nvGrpSpPr>
              <p:cNvPr id="40" name="그룹 39"/>
              <p:cNvGrpSpPr/>
              <p:nvPr/>
            </p:nvGrpSpPr>
            <p:grpSpPr>
              <a:xfrm>
                <a:off x="4886664" y="5661248"/>
                <a:ext cx="765456" cy="374785"/>
                <a:chOff x="422168" y="5885656"/>
                <a:chExt cx="765456" cy="351656"/>
              </a:xfrm>
            </p:grpSpPr>
            <p:sp>
              <p:nvSpPr>
                <p:cNvPr id="44" name="직사각형 43"/>
                <p:cNvSpPr/>
                <p:nvPr/>
              </p:nvSpPr>
              <p:spPr>
                <a:xfrm>
                  <a:off x="502505" y="5949280"/>
                  <a:ext cx="189392" cy="216024"/>
                </a:xfrm>
                <a:prstGeom prst="rect">
                  <a:avLst/>
                </a:prstGeom>
                <a:solidFill>
                  <a:srgbClr val="7030A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45" name="직사각형 44"/>
                <p:cNvSpPr/>
                <p:nvPr/>
              </p:nvSpPr>
              <p:spPr>
                <a:xfrm>
                  <a:off x="422168" y="5885656"/>
                  <a:ext cx="765456" cy="35165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:r>
                    <a:rPr lang="en-US" altLang="ko-KR" sz="1100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2017</a:t>
                  </a:r>
                  <a:endParaRPr lang="ko-KR" altLang="en-US" sz="1100" dirty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</p:grpSp>
          <p:grpSp>
            <p:nvGrpSpPr>
              <p:cNvPr id="41" name="그룹 40"/>
              <p:cNvGrpSpPr/>
              <p:nvPr/>
            </p:nvGrpSpPr>
            <p:grpSpPr>
              <a:xfrm>
                <a:off x="5750760" y="5661248"/>
                <a:ext cx="765456" cy="374785"/>
                <a:chOff x="422168" y="5885656"/>
                <a:chExt cx="765456" cy="351656"/>
              </a:xfrm>
            </p:grpSpPr>
            <p:sp>
              <p:nvSpPr>
                <p:cNvPr id="42" name="직사각형 41"/>
                <p:cNvSpPr/>
                <p:nvPr/>
              </p:nvSpPr>
              <p:spPr>
                <a:xfrm>
                  <a:off x="502505" y="5949280"/>
                  <a:ext cx="189392" cy="216024"/>
                </a:xfrm>
                <a:prstGeom prst="rect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43" name="직사각형 42"/>
                <p:cNvSpPr/>
                <p:nvPr/>
              </p:nvSpPr>
              <p:spPr>
                <a:xfrm>
                  <a:off x="422168" y="5885656"/>
                  <a:ext cx="765456" cy="35165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:r>
                    <a:rPr lang="en-US" altLang="ko-KR" sz="1100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2018</a:t>
                  </a:r>
                  <a:endParaRPr lang="ko-KR" altLang="en-US" sz="1100" dirty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</p:grpSp>
        </p:grpSp>
        <p:sp>
          <p:nvSpPr>
            <p:cNvPr id="24" name="오른쪽 화살표 23"/>
            <p:cNvSpPr/>
            <p:nvPr/>
          </p:nvSpPr>
          <p:spPr>
            <a:xfrm rot="20623000">
              <a:off x="4490967" y="3875913"/>
              <a:ext cx="1071497" cy="272429"/>
            </a:xfrm>
            <a:prstGeom prst="rightArrow">
              <a:avLst/>
            </a:prstGeom>
            <a:gradFill>
              <a:gsLst>
                <a:gs pos="0">
                  <a:srgbClr val="FFF200"/>
                </a:gs>
                <a:gs pos="45000">
                  <a:srgbClr val="FF7A00"/>
                </a:gs>
                <a:gs pos="70000">
                  <a:srgbClr val="FF0300"/>
                </a:gs>
                <a:gs pos="100000">
                  <a:srgbClr val="4D0808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5" name="오른쪽 화살표 24"/>
            <p:cNvSpPr/>
            <p:nvPr/>
          </p:nvSpPr>
          <p:spPr>
            <a:xfrm rot="20623000">
              <a:off x="5824212" y="3587881"/>
              <a:ext cx="1071497" cy="272429"/>
            </a:xfrm>
            <a:prstGeom prst="rightArrow">
              <a:avLst/>
            </a:prstGeom>
            <a:gradFill>
              <a:gsLst>
                <a:gs pos="0">
                  <a:srgbClr val="FFF200"/>
                </a:gs>
                <a:gs pos="45000">
                  <a:srgbClr val="FF7A00"/>
                </a:gs>
                <a:gs pos="70000">
                  <a:srgbClr val="FF0300"/>
                </a:gs>
                <a:gs pos="100000">
                  <a:srgbClr val="4D0808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6" name="오른쪽 화살표 25"/>
            <p:cNvSpPr/>
            <p:nvPr/>
          </p:nvSpPr>
          <p:spPr>
            <a:xfrm rot="20623000">
              <a:off x="7210798" y="3933794"/>
              <a:ext cx="1071497" cy="272429"/>
            </a:xfrm>
            <a:prstGeom prst="rightArrow">
              <a:avLst/>
            </a:prstGeom>
            <a:gradFill>
              <a:gsLst>
                <a:gs pos="0">
                  <a:srgbClr val="FFF200"/>
                </a:gs>
                <a:gs pos="45000">
                  <a:srgbClr val="FF7A00"/>
                </a:gs>
                <a:gs pos="70000">
                  <a:srgbClr val="FF0300"/>
                </a:gs>
                <a:gs pos="100000">
                  <a:srgbClr val="4D0808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7" name="오른쪽 화살표 26"/>
            <p:cNvSpPr/>
            <p:nvPr/>
          </p:nvSpPr>
          <p:spPr>
            <a:xfrm rot="1445552">
              <a:off x="449815" y="2157650"/>
              <a:ext cx="1071497" cy="272429"/>
            </a:xfrm>
            <a:prstGeom prst="rightArrow">
              <a:avLst/>
            </a:prstGeom>
            <a:gradFill>
              <a:gsLst>
                <a:gs pos="0">
                  <a:srgbClr val="FFF200"/>
                </a:gs>
                <a:gs pos="45000">
                  <a:srgbClr val="FF7A00"/>
                </a:gs>
                <a:gs pos="70000">
                  <a:srgbClr val="FF0300"/>
                </a:gs>
                <a:gs pos="100000">
                  <a:srgbClr val="4D0808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8" name="오른쪽 화살표 27"/>
            <p:cNvSpPr/>
            <p:nvPr/>
          </p:nvSpPr>
          <p:spPr>
            <a:xfrm rot="1445552">
              <a:off x="1803305" y="2220949"/>
              <a:ext cx="1071497" cy="272429"/>
            </a:xfrm>
            <a:prstGeom prst="rightArrow">
              <a:avLst/>
            </a:prstGeom>
            <a:gradFill>
              <a:gsLst>
                <a:gs pos="0">
                  <a:srgbClr val="FFF200"/>
                </a:gs>
                <a:gs pos="45000">
                  <a:srgbClr val="FF7A00"/>
                </a:gs>
                <a:gs pos="70000">
                  <a:srgbClr val="FF0300"/>
                </a:gs>
                <a:gs pos="100000">
                  <a:srgbClr val="4D0808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9" name="오른쪽 화살표 28"/>
            <p:cNvSpPr/>
            <p:nvPr/>
          </p:nvSpPr>
          <p:spPr>
            <a:xfrm rot="1445552">
              <a:off x="3157081" y="2258972"/>
              <a:ext cx="1071497" cy="272429"/>
            </a:xfrm>
            <a:prstGeom prst="rightArrow">
              <a:avLst/>
            </a:prstGeom>
            <a:gradFill>
              <a:gsLst>
                <a:gs pos="0">
                  <a:srgbClr val="FFF200"/>
                </a:gs>
                <a:gs pos="45000">
                  <a:srgbClr val="FF7A00"/>
                </a:gs>
                <a:gs pos="70000">
                  <a:srgbClr val="FF0300"/>
                </a:gs>
                <a:gs pos="100000">
                  <a:srgbClr val="4D0808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442092" y="4770705"/>
              <a:ext cx="1050982" cy="15313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발생건수</a:t>
              </a:r>
              <a:endParaRPr lang="ko-KR" altLang="en-US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1784117" y="4776878"/>
              <a:ext cx="1050982" cy="15313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사망자수</a:t>
              </a:r>
              <a:endParaRPr lang="ko-KR" altLang="en-US" sz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3158630" y="4776878"/>
              <a:ext cx="1050982" cy="15313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부상자수</a:t>
              </a:r>
              <a:endParaRPr lang="ko-KR" altLang="en-US" sz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4476888" y="4773155"/>
              <a:ext cx="1050982" cy="15313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발생건수</a:t>
              </a:r>
              <a:endParaRPr lang="ko-KR" altLang="en-US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5818913" y="4779328"/>
              <a:ext cx="1050982" cy="15313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사망자수</a:t>
              </a:r>
              <a:endParaRPr lang="ko-KR" altLang="en-US" sz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7193426" y="4779328"/>
              <a:ext cx="1050982" cy="15313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부상자수</a:t>
              </a:r>
              <a:endParaRPr lang="ko-KR" altLang="en-US" sz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52" name="Google Shape;318;p13"/>
          <p:cNvSpPr txBox="1">
            <a:spLocks/>
          </p:cNvSpPr>
          <p:nvPr/>
        </p:nvSpPr>
        <p:spPr>
          <a:xfrm>
            <a:off x="232624" y="720483"/>
            <a:ext cx="8573234" cy="695003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25000"/>
                  <a:lumOff val="75000"/>
                </a:schemeClr>
              </a:gs>
              <a:gs pos="38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None/>
              <a:defRPr sz="2000" b="0" i="0" u="none" strike="noStrike" cap="none">
                <a:solidFill>
                  <a:schemeClr val="tx1">
                    <a:tint val="75000"/>
                  </a:schemeClr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457200" marR="0" lvl="1" indent="0" algn="ctr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None/>
              <a:defRPr sz="2000" b="0" i="0" u="none" strike="noStrike" cap="none">
                <a:solidFill>
                  <a:schemeClr val="tx1">
                    <a:tint val="75000"/>
                  </a:schemeClr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914400" marR="0" lvl="2" indent="0" algn="ctr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None/>
              <a:defRPr sz="2000" b="0" i="0" u="none" strike="noStrike" cap="none">
                <a:solidFill>
                  <a:schemeClr val="tx1">
                    <a:tint val="75000"/>
                  </a:schemeClr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371600" marR="0" lvl="3" indent="0" algn="ctr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None/>
              <a:defRPr sz="2000" b="0" i="0" u="none" strike="noStrike" cap="none">
                <a:solidFill>
                  <a:schemeClr val="tx1">
                    <a:tint val="75000"/>
                  </a:schemeClr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1828800" marR="0" lvl="4" indent="0" algn="ctr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None/>
              <a:defRPr sz="2000" b="0" i="0" u="none" strike="noStrike" cap="none">
                <a:solidFill>
                  <a:schemeClr val="tx1">
                    <a:tint val="75000"/>
                  </a:schemeClr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286000" marR="0" lvl="5" indent="0" algn="ctr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None/>
              <a:defRPr sz="2000" b="0" i="0" u="none" strike="noStrike" cap="none">
                <a:solidFill>
                  <a:schemeClr val="tx1">
                    <a:tint val="75000"/>
                  </a:schemeClr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2743200" marR="0" lvl="6" indent="0" algn="ctr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None/>
              <a:defRPr sz="2000" b="0" i="0" u="none" strike="noStrike" cap="none">
                <a:solidFill>
                  <a:schemeClr val="tx1">
                    <a:tint val="75000"/>
                  </a:schemeClr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200400" marR="0" lvl="7" indent="0" algn="ctr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None/>
              <a:defRPr sz="2000" b="0" i="0" u="none" strike="noStrike" cap="none">
                <a:solidFill>
                  <a:schemeClr val="tx1">
                    <a:tint val="75000"/>
                  </a:schemeClr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3657600" marR="0" lvl="8" indent="0" algn="ctr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None/>
              <a:defRPr sz="2000" b="0" i="0" u="none" strike="noStrike" cap="none">
                <a:solidFill>
                  <a:schemeClr val="tx1">
                    <a:tint val="75000"/>
                  </a:schemeClr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marL="101600" algn="l">
              <a:lnSpc>
                <a:spcPct val="150000"/>
              </a:lnSpc>
            </a:pPr>
            <a:r>
              <a:rPr lang="ko-KR" altLang="en-US" sz="1200" dirty="0" smtClean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최근 </a:t>
            </a:r>
            <a:r>
              <a:rPr lang="en-US" altLang="ko-KR" sz="1200" dirty="0" smtClean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5</a:t>
            </a:r>
            <a:r>
              <a:rPr lang="ko-KR" altLang="en-US" sz="1200" dirty="0" smtClean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년간 고령운전자의 경우 교통사고 발생건수</a:t>
            </a:r>
            <a:r>
              <a:rPr lang="en-US" altLang="ko-KR" sz="1200" dirty="0" smtClean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, </a:t>
            </a:r>
            <a:r>
              <a:rPr lang="ko-KR" altLang="en-US" sz="1200" dirty="0" smtClean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사망자수</a:t>
            </a:r>
            <a:r>
              <a:rPr lang="en-US" altLang="ko-KR" sz="1200" dirty="0" smtClean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, </a:t>
            </a:r>
            <a:r>
              <a:rPr lang="ko-KR" altLang="en-US" sz="1200" dirty="0" smtClean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부상자수 등이 급속하게 증가하는 추세를 보이며</a:t>
            </a:r>
            <a:r>
              <a:rPr lang="en-US" altLang="ko-KR" sz="1200" dirty="0" smtClean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, </a:t>
            </a:r>
            <a:r>
              <a:rPr lang="ko-KR" altLang="en-US" sz="1200" dirty="0" err="1" smtClean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비고령</a:t>
            </a:r>
            <a:r>
              <a:rPr lang="ko-KR" altLang="en-US" sz="1200" dirty="0" smtClean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  운전자의 경우 사망자수 부문이 </a:t>
            </a:r>
            <a:r>
              <a:rPr lang="ko-KR" altLang="en-US" sz="1200" dirty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점</a:t>
            </a:r>
            <a:r>
              <a:rPr lang="ko-KR" altLang="en-US" sz="1200" dirty="0" smtClean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점 감소하는 추세</a:t>
            </a:r>
            <a:endParaRPr lang="en-US" altLang="ko-KR" sz="1200" dirty="0" smtClean="0">
              <a:solidFill>
                <a:schemeClr val="tx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7784790" y="1872417"/>
            <a:ext cx="935778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50" dirty="0" smtClean="0"/>
              <a:t>(</a:t>
            </a:r>
            <a:r>
              <a:rPr lang="ko-KR" altLang="en-US" sz="1050" dirty="0"/>
              <a:t>단위</a:t>
            </a:r>
            <a:r>
              <a:rPr lang="en-US" altLang="ko-KR" sz="1050" dirty="0" smtClean="0"/>
              <a:t>:%)</a:t>
            </a:r>
            <a:endParaRPr lang="ko-KR" altLang="en-US" sz="1050" dirty="0"/>
          </a:p>
        </p:txBody>
      </p:sp>
      <p:sp>
        <p:nvSpPr>
          <p:cNvPr id="3" name="TextBox 2"/>
          <p:cNvSpPr txBox="1"/>
          <p:nvPr/>
        </p:nvSpPr>
        <p:spPr>
          <a:xfrm>
            <a:off x="7408525" y="122943"/>
            <a:ext cx="15973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00B050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자료</a:t>
            </a:r>
            <a:r>
              <a:rPr lang="en-US" altLang="ko-KR" dirty="0" smtClean="0">
                <a:solidFill>
                  <a:srgbClr val="00B050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: </a:t>
            </a:r>
            <a:r>
              <a:rPr lang="ko-KR" altLang="en-US" dirty="0" smtClean="0">
                <a:solidFill>
                  <a:srgbClr val="00B050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도로교통공단 </a:t>
            </a:r>
            <a:endParaRPr lang="ko-KR" altLang="en-US" dirty="0">
              <a:solidFill>
                <a:srgbClr val="00B050"/>
              </a:solidFill>
              <a:latin typeface="나눔스퀘어라운드 Regular" pitchFamily="50" charset="-127"/>
              <a:ea typeface="나눔스퀘어라운드 Regular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4674990" y="2248793"/>
            <a:ext cx="4049835" cy="246580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Google Shape;325;p14"/>
          <p:cNvSpPr txBox="1">
            <a:spLocks/>
          </p:cNvSpPr>
          <p:nvPr/>
        </p:nvSpPr>
        <p:spPr>
          <a:xfrm>
            <a:off x="570559" y="257198"/>
            <a:ext cx="2777306" cy="379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lvl="0"/>
            <a:r>
              <a:rPr lang="ko-KR" altLang="en-US" sz="2400" dirty="0">
                <a:latin typeface="나눔스퀘어라운드 Bold" pitchFamily="50" charset="-127"/>
                <a:ea typeface="나눔스퀘어라운드 Bold" pitchFamily="50" charset="-127"/>
              </a:rPr>
              <a:t>분석 배경 </a:t>
            </a:r>
            <a:r>
              <a:rPr lang="en-US" altLang="ko-KR" sz="2400" dirty="0">
                <a:latin typeface="나눔스퀘어라운드 Bold" pitchFamily="50" charset="-127"/>
                <a:ea typeface="나눔스퀘어라운드 Bold" pitchFamily="50" charset="-127"/>
              </a:rPr>
              <a:t>2/2</a:t>
            </a:r>
            <a:endParaRPr lang="ko-KR" altLang="en-US" sz="2400" dirty="0"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grpSp>
        <p:nvGrpSpPr>
          <p:cNvPr id="55" name="Google Shape;664;p37"/>
          <p:cNvGrpSpPr/>
          <p:nvPr/>
        </p:nvGrpSpPr>
        <p:grpSpPr>
          <a:xfrm>
            <a:off x="121037" y="268590"/>
            <a:ext cx="368551" cy="368551"/>
            <a:chOff x="2594325" y="1627175"/>
            <a:chExt cx="440850" cy="440850"/>
          </a:xfrm>
        </p:grpSpPr>
        <p:sp>
          <p:nvSpPr>
            <p:cNvPr id="56" name="Google Shape;665;p37"/>
            <p:cNvSpPr/>
            <p:nvPr/>
          </p:nvSpPr>
          <p:spPr>
            <a:xfrm>
              <a:off x="2594325" y="1890950"/>
              <a:ext cx="177075" cy="177075"/>
            </a:xfrm>
            <a:custGeom>
              <a:avLst/>
              <a:gdLst/>
              <a:ahLst/>
              <a:cxnLst/>
              <a:rect l="l" t="t" r="r" b="b"/>
              <a:pathLst>
                <a:path w="7083" h="7083" extrusionOk="0">
                  <a:moveTo>
                    <a:pt x="5544" y="0"/>
                  </a:moveTo>
                  <a:lnTo>
                    <a:pt x="538" y="5984"/>
                  </a:lnTo>
                  <a:lnTo>
                    <a:pt x="0" y="7083"/>
                  </a:lnTo>
                  <a:lnTo>
                    <a:pt x="1099" y="6546"/>
                  </a:lnTo>
                  <a:lnTo>
                    <a:pt x="7083" y="1539"/>
                  </a:lnTo>
                  <a:lnTo>
                    <a:pt x="55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666;p37"/>
            <p:cNvSpPr/>
            <p:nvPr/>
          </p:nvSpPr>
          <p:spPr>
            <a:xfrm>
              <a:off x="2858700" y="1627175"/>
              <a:ext cx="176475" cy="176475"/>
            </a:xfrm>
            <a:custGeom>
              <a:avLst/>
              <a:gdLst/>
              <a:ahLst/>
              <a:cxnLst/>
              <a:rect l="l" t="t" r="r" b="b"/>
              <a:pathLst>
                <a:path w="7059" h="7059" extrusionOk="0">
                  <a:moveTo>
                    <a:pt x="904" y="1"/>
                  </a:moveTo>
                  <a:lnTo>
                    <a:pt x="782" y="25"/>
                  </a:lnTo>
                  <a:lnTo>
                    <a:pt x="684" y="98"/>
                  </a:lnTo>
                  <a:lnTo>
                    <a:pt x="611" y="147"/>
                  </a:lnTo>
                  <a:lnTo>
                    <a:pt x="489" y="294"/>
                  </a:lnTo>
                  <a:lnTo>
                    <a:pt x="367" y="440"/>
                  </a:lnTo>
                  <a:lnTo>
                    <a:pt x="294" y="587"/>
                  </a:lnTo>
                  <a:lnTo>
                    <a:pt x="196" y="733"/>
                  </a:lnTo>
                  <a:lnTo>
                    <a:pt x="74" y="1051"/>
                  </a:lnTo>
                  <a:lnTo>
                    <a:pt x="0" y="1393"/>
                  </a:lnTo>
                  <a:lnTo>
                    <a:pt x="0" y="1735"/>
                  </a:lnTo>
                  <a:lnTo>
                    <a:pt x="25" y="2052"/>
                  </a:lnTo>
                  <a:lnTo>
                    <a:pt x="123" y="2394"/>
                  </a:lnTo>
                  <a:lnTo>
                    <a:pt x="269" y="2711"/>
                  </a:lnTo>
                  <a:lnTo>
                    <a:pt x="4348" y="6790"/>
                  </a:lnTo>
                  <a:lnTo>
                    <a:pt x="4665" y="6937"/>
                  </a:lnTo>
                  <a:lnTo>
                    <a:pt x="5007" y="7034"/>
                  </a:lnTo>
                  <a:lnTo>
                    <a:pt x="5325" y="7059"/>
                  </a:lnTo>
                  <a:lnTo>
                    <a:pt x="5667" y="7059"/>
                  </a:lnTo>
                  <a:lnTo>
                    <a:pt x="6008" y="6986"/>
                  </a:lnTo>
                  <a:lnTo>
                    <a:pt x="6326" y="6863"/>
                  </a:lnTo>
                  <a:lnTo>
                    <a:pt x="6473" y="6766"/>
                  </a:lnTo>
                  <a:lnTo>
                    <a:pt x="6619" y="6692"/>
                  </a:lnTo>
                  <a:lnTo>
                    <a:pt x="6766" y="6570"/>
                  </a:lnTo>
                  <a:lnTo>
                    <a:pt x="6912" y="6448"/>
                  </a:lnTo>
                  <a:lnTo>
                    <a:pt x="6961" y="6375"/>
                  </a:lnTo>
                  <a:lnTo>
                    <a:pt x="7034" y="6277"/>
                  </a:lnTo>
                  <a:lnTo>
                    <a:pt x="7059" y="6155"/>
                  </a:lnTo>
                  <a:lnTo>
                    <a:pt x="7059" y="6057"/>
                  </a:lnTo>
                  <a:lnTo>
                    <a:pt x="7059" y="5960"/>
                  </a:lnTo>
                  <a:lnTo>
                    <a:pt x="7034" y="5862"/>
                  </a:lnTo>
                  <a:lnTo>
                    <a:pt x="6961" y="5764"/>
                  </a:lnTo>
                  <a:lnTo>
                    <a:pt x="6912" y="5667"/>
                  </a:lnTo>
                  <a:lnTo>
                    <a:pt x="1393" y="147"/>
                  </a:lnTo>
                  <a:lnTo>
                    <a:pt x="1295" y="98"/>
                  </a:lnTo>
                  <a:lnTo>
                    <a:pt x="1197" y="25"/>
                  </a:lnTo>
                  <a:lnTo>
                    <a:pt x="10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667;p37"/>
            <p:cNvSpPr/>
            <p:nvPr/>
          </p:nvSpPr>
          <p:spPr>
            <a:xfrm>
              <a:off x="2663325" y="1702275"/>
              <a:ext cx="296750" cy="296775"/>
            </a:xfrm>
            <a:custGeom>
              <a:avLst/>
              <a:gdLst/>
              <a:ahLst/>
              <a:cxnLst/>
              <a:rect l="l" t="t" r="r" b="b"/>
              <a:pathLst>
                <a:path w="11870" h="11871" extrusionOk="0">
                  <a:moveTo>
                    <a:pt x="7718" y="1295"/>
                  </a:moveTo>
                  <a:lnTo>
                    <a:pt x="7815" y="1319"/>
                  </a:lnTo>
                  <a:lnTo>
                    <a:pt x="7889" y="1368"/>
                  </a:lnTo>
                  <a:lnTo>
                    <a:pt x="7938" y="1442"/>
                  </a:lnTo>
                  <a:lnTo>
                    <a:pt x="7938" y="1515"/>
                  </a:lnTo>
                  <a:lnTo>
                    <a:pt x="7938" y="1588"/>
                  </a:lnTo>
                  <a:lnTo>
                    <a:pt x="7889" y="1661"/>
                  </a:lnTo>
                  <a:lnTo>
                    <a:pt x="5862" y="3664"/>
                  </a:lnTo>
                  <a:lnTo>
                    <a:pt x="5788" y="3713"/>
                  </a:lnTo>
                  <a:lnTo>
                    <a:pt x="5715" y="3737"/>
                  </a:lnTo>
                  <a:lnTo>
                    <a:pt x="5642" y="3713"/>
                  </a:lnTo>
                  <a:lnTo>
                    <a:pt x="5569" y="3664"/>
                  </a:lnTo>
                  <a:lnTo>
                    <a:pt x="5520" y="3591"/>
                  </a:lnTo>
                  <a:lnTo>
                    <a:pt x="5495" y="3517"/>
                  </a:lnTo>
                  <a:lnTo>
                    <a:pt x="5520" y="3444"/>
                  </a:lnTo>
                  <a:lnTo>
                    <a:pt x="5569" y="3371"/>
                  </a:lnTo>
                  <a:lnTo>
                    <a:pt x="7571" y="1368"/>
                  </a:lnTo>
                  <a:lnTo>
                    <a:pt x="7644" y="1319"/>
                  </a:lnTo>
                  <a:lnTo>
                    <a:pt x="7718" y="1295"/>
                  </a:lnTo>
                  <a:close/>
                  <a:moveTo>
                    <a:pt x="7767" y="1"/>
                  </a:moveTo>
                  <a:lnTo>
                    <a:pt x="4885" y="2907"/>
                  </a:lnTo>
                  <a:lnTo>
                    <a:pt x="4640" y="2809"/>
                  </a:lnTo>
                  <a:lnTo>
                    <a:pt x="4396" y="2712"/>
                  </a:lnTo>
                  <a:lnTo>
                    <a:pt x="4103" y="2614"/>
                  </a:lnTo>
                  <a:lnTo>
                    <a:pt x="3810" y="2565"/>
                  </a:lnTo>
                  <a:lnTo>
                    <a:pt x="3493" y="2492"/>
                  </a:lnTo>
                  <a:lnTo>
                    <a:pt x="3175" y="2443"/>
                  </a:lnTo>
                  <a:lnTo>
                    <a:pt x="2858" y="2418"/>
                  </a:lnTo>
                  <a:lnTo>
                    <a:pt x="2247" y="2418"/>
                  </a:lnTo>
                  <a:lnTo>
                    <a:pt x="1954" y="2443"/>
                  </a:lnTo>
                  <a:lnTo>
                    <a:pt x="1636" y="2492"/>
                  </a:lnTo>
                  <a:lnTo>
                    <a:pt x="1319" y="2565"/>
                  </a:lnTo>
                  <a:lnTo>
                    <a:pt x="1001" y="2687"/>
                  </a:lnTo>
                  <a:lnTo>
                    <a:pt x="708" y="2809"/>
                  </a:lnTo>
                  <a:lnTo>
                    <a:pt x="415" y="3005"/>
                  </a:lnTo>
                  <a:lnTo>
                    <a:pt x="147" y="3224"/>
                  </a:lnTo>
                  <a:lnTo>
                    <a:pt x="73" y="3298"/>
                  </a:lnTo>
                  <a:lnTo>
                    <a:pt x="24" y="3395"/>
                  </a:lnTo>
                  <a:lnTo>
                    <a:pt x="0" y="3493"/>
                  </a:lnTo>
                  <a:lnTo>
                    <a:pt x="0" y="3615"/>
                  </a:lnTo>
                  <a:lnTo>
                    <a:pt x="0" y="3713"/>
                  </a:lnTo>
                  <a:lnTo>
                    <a:pt x="24" y="3811"/>
                  </a:lnTo>
                  <a:lnTo>
                    <a:pt x="73" y="3908"/>
                  </a:lnTo>
                  <a:lnTo>
                    <a:pt x="147" y="4006"/>
                  </a:lnTo>
                  <a:lnTo>
                    <a:pt x="7864" y="11724"/>
                  </a:lnTo>
                  <a:lnTo>
                    <a:pt x="7962" y="11797"/>
                  </a:lnTo>
                  <a:lnTo>
                    <a:pt x="8060" y="11846"/>
                  </a:lnTo>
                  <a:lnTo>
                    <a:pt x="8157" y="11870"/>
                  </a:lnTo>
                  <a:lnTo>
                    <a:pt x="8377" y="11870"/>
                  </a:lnTo>
                  <a:lnTo>
                    <a:pt x="8475" y="11846"/>
                  </a:lnTo>
                  <a:lnTo>
                    <a:pt x="8573" y="11797"/>
                  </a:lnTo>
                  <a:lnTo>
                    <a:pt x="8646" y="11724"/>
                  </a:lnTo>
                  <a:lnTo>
                    <a:pt x="8866" y="11455"/>
                  </a:lnTo>
                  <a:lnTo>
                    <a:pt x="9061" y="11162"/>
                  </a:lnTo>
                  <a:lnTo>
                    <a:pt x="9183" y="10869"/>
                  </a:lnTo>
                  <a:lnTo>
                    <a:pt x="9305" y="10551"/>
                  </a:lnTo>
                  <a:lnTo>
                    <a:pt x="9379" y="10234"/>
                  </a:lnTo>
                  <a:lnTo>
                    <a:pt x="9427" y="9916"/>
                  </a:lnTo>
                  <a:lnTo>
                    <a:pt x="9452" y="9623"/>
                  </a:lnTo>
                  <a:lnTo>
                    <a:pt x="9452" y="9330"/>
                  </a:lnTo>
                  <a:lnTo>
                    <a:pt x="9452" y="9013"/>
                  </a:lnTo>
                  <a:lnTo>
                    <a:pt x="9427" y="8695"/>
                  </a:lnTo>
                  <a:lnTo>
                    <a:pt x="9379" y="8378"/>
                  </a:lnTo>
                  <a:lnTo>
                    <a:pt x="9305" y="8060"/>
                  </a:lnTo>
                  <a:lnTo>
                    <a:pt x="9256" y="7767"/>
                  </a:lnTo>
                  <a:lnTo>
                    <a:pt x="9159" y="7474"/>
                  </a:lnTo>
                  <a:lnTo>
                    <a:pt x="9061" y="7230"/>
                  </a:lnTo>
                  <a:lnTo>
                    <a:pt x="8963" y="6986"/>
                  </a:lnTo>
                  <a:lnTo>
                    <a:pt x="11870" y="4104"/>
                  </a:lnTo>
                  <a:lnTo>
                    <a:pt x="77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373439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 descr="C:\Users\709-000\Desktop\노인운전면허소지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54" r="12662"/>
          <a:stretch/>
        </p:blipFill>
        <p:spPr bwMode="auto">
          <a:xfrm>
            <a:off x="3112718" y="1205596"/>
            <a:ext cx="3025035" cy="30960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 dirty="0"/>
          </a:p>
        </p:txBody>
      </p:sp>
      <p:sp>
        <p:nvSpPr>
          <p:cNvPr id="3" name="Google Shape;325;p14"/>
          <p:cNvSpPr txBox="1">
            <a:spLocks/>
          </p:cNvSpPr>
          <p:nvPr/>
        </p:nvSpPr>
        <p:spPr>
          <a:xfrm>
            <a:off x="570559" y="257198"/>
            <a:ext cx="2777306" cy="379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ko-KR" altLang="en-US" sz="2400" dirty="0" smtClean="0">
                <a:solidFill>
                  <a:schemeClr val="tx1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국내 현황</a:t>
            </a:r>
            <a:r>
              <a:rPr lang="ko-KR" altLang="en-US" sz="2400" dirty="0" smtClean="0">
                <a:solidFill>
                  <a:schemeClr val="tx1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 </a:t>
            </a:r>
            <a:r>
              <a:rPr lang="en-US" altLang="ko-KR" sz="2400" dirty="0" smtClean="0">
                <a:solidFill>
                  <a:schemeClr val="tx1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: </a:t>
            </a:r>
            <a:r>
              <a:rPr lang="ko-KR" altLang="en-US" sz="2400" dirty="0" smtClean="0">
                <a:solidFill>
                  <a:schemeClr val="tx1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지역별 </a:t>
            </a:r>
            <a:endParaRPr lang="ko-KR" altLang="en-US" sz="2400" dirty="0">
              <a:solidFill>
                <a:schemeClr val="tx1"/>
              </a:solidFill>
              <a:latin typeface="나눔스퀘어라운드 Regular" pitchFamily="50" charset="-127"/>
              <a:ea typeface="나눔스퀘어라운드 Regular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-2933" y="811763"/>
            <a:ext cx="1080120" cy="288032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75000"/>
                </a:schemeClr>
              </a:gs>
              <a:gs pos="85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나눔스퀘어라운드 Bold" charset="-127"/>
              <a:ea typeface="나눔스퀘어라운드 Bold" charset="-127"/>
            </a:endParaRPr>
          </a:p>
        </p:txBody>
      </p:sp>
      <p:grpSp>
        <p:nvGrpSpPr>
          <p:cNvPr id="10" name="Google Shape;664;p37"/>
          <p:cNvGrpSpPr/>
          <p:nvPr/>
        </p:nvGrpSpPr>
        <p:grpSpPr>
          <a:xfrm>
            <a:off x="121037" y="268590"/>
            <a:ext cx="368551" cy="368551"/>
            <a:chOff x="2594325" y="1627175"/>
            <a:chExt cx="440850" cy="440850"/>
          </a:xfrm>
        </p:grpSpPr>
        <p:sp>
          <p:nvSpPr>
            <p:cNvPr id="11" name="Google Shape;665;p37"/>
            <p:cNvSpPr/>
            <p:nvPr/>
          </p:nvSpPr>
          <p:spPr>
            <a:xfrm>
              <a:off x="2594325" y="1890950"/>
              <a:ext cx="177075" cy="177075"/>
            </a:xfrm>
            <a:custGeom>
              <a:avLst/>
              <a:gdLst/>
              <a:ahLst/>
              <a:cxnLst/>
              <a:rect l="l" t="t" r="r" b="b"/>
              <a:pathLst>
                <a:path w="7083" h="7083" extrusionOk="0">
                  <a:moveTo>
                    <a:pt x="5544" y="0"/>
                  </a:moveTo>
                  <a:lnTo>
                    <a:pt x="538" y="5984"/>
                  </a:lnTo>
                  <a:lnTo>
                    <a:pt x="0" y="7083"/>
                  </a:lnTo>
                  <a:lnTo>
                    <a:pt x="1099" y="6546"/>
                  </a:lnTo>
                  <a:lnTo>
                    <a:pt x="7083" y="1539"/>
                  </a:lnTo>
                  <a:lnTo>
                    <a:pt x="55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666;p37"/>
            <p:cNvSpPr/>
            <p:nvPr/>
          </p:nvSpPr>
          <p:spPr>
            <a:xfrm>
              <a:off x="2858700" y="1627175"/>
              <a:ext cx="176475" cy="176475"/>
            </a:xfrm>
            <a:custGeom>
              <a:avLst/>
              <a:gdLst/>
              <a:ahLst/>
              <a:cxnLst/>
              <a:rect l="l" t="t" r="r" b="b"/>
              <a:pathLst>
                <a:path w="7059" h="7059" extrusionOk="0">
                  <a:moveTo>
                    <a:pt x="904" y="1"/>
                  </a:moveTo>
                  <a:lnTo>
                    <a:pt x="782" y="25"/>
                  </a:lnTo>
                  <a:lnTo>
                    <a:pt x="684" y="98"/>
                  </a:lnTo>
                  <a:lnTo>
                    <a:pt x="611" y="147"/>
                  </a:lnTo>
                  <a:lnTo>
                    <a:pt x="489" y="294"/>
                  </a:lnTo>
                  <a:lnTo>
                    <a:pt x="367" y="440"/>
                  </a:lnTo>
                  <a:lnTo>
                    <a:pt x="294" y="587"/>
                  </a:lnTo>
                  <a:lnTo>
                    <a:pt x="196" y="733"/>
                  </a:lnTo>
                  <a:lnTo>
                    <a:pt x="74" y="1051"/>
                  </a:lnTo>
                  <a:lnTo>
                    <a:pt x="0" y="1393"/>
                  </a:lnTo>
                  <a:lnTo>
                    <a:pt x="0" y="1735"/>
                  </a:lnTo>
                  <a:lnTo>
                    <a:pt x="25" y="2052"/>
                  </a:lnTo>
                  <a:lnTo>
                    <a:pt x="123" y="2394"/>
                  </a:lnTo>
                  <a:lnTo>
                    <a:pt x="269" y="2711"/>
                  </a:lnTo>
                  <a:lnTo>
                    <a:pt x="4348" y="6790"/>
                  </a:lnTo>
                  <a:lnTo>
                    <a:pt x="4665" y="6937"/>
                  </a:lnTo>
                  <a:lnTo>
                    <a:pt x="5007" y="7034"/>
                  </a:lnTo>
                  <a:lnTo>
                    <a:pt x="5325" y="7059"/>
                  </a:lnTo>
                  <a:lnTo>
                    <a:pt x="5667" y="7059"/>
                  </a:lnTo>
                  <a:lnTo>
                    <a:pt x="6008" y="6986"/>
                  </a:lnTo>
                  <a:lnTo>
                    <a:pt x="6326" y="6863"/>
                  </a:lnTo>
                  <a:lnTo>
                    <a:pt x="6473" y="6766"/>
                  </a:lnTo>
                  <a:lnTo>
                    <a:pt x="6619" y="6692"/>
                  </a:lnTo>
                  <a:lnTo>
                    <a:pt x="6766" y="6570"/>
                  </a:lnTo>
                  <a:lnTo>
                    <a:pt x="6912" y="6448"/>
                  </a:lnTo>
                  <a:lnTo>
                    <a:pt x="6961" y="6375"/>
                  </a:lnTo>
                  <a:lnTo>
                    <a:pt x="7034" y="6277"/>
                  </a:lnTo>
                  <a:lnTo>
                    <a:pt x="7059" y="6155"/>
                  </a:lnTo>
                  <a:lnTo>
                    <a:pt x="7059" y="6057"/>
                  </a:lnTo>
                  <a:lnTo>
                    <a:pt x="7059" y="5960"/>
                  </a:lnTo>
                  <a:lnTo>
                    <a:pt x="7034" y="5862"/>
                  </a:lnTo>
                  <a:lnTo>
                    <a:pt x="6961" y="5764"/>
                  </a:lnTo>
                  <a:lnTo>
                    <a:pt x="6912" y="5667"/>
                  </a:lnTo>
                  <a:lnTo>
                    <a:pt x="1393" y="147"/>
                  </a:lnTo>
                  <a:lnTo>
                    <a:pt x="1295" y="98"/>
                  </a:lnTo>
                  <a:lnTo>
                    <a:pt x="1197" y="25"/>
                  </a:lnTo>
                  <a:lnTo>
                    <a:pt x="10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667;p37"/>
            <p:cNvSpPr/>
            <p:nvPr/>
          </p:nvSpPr>
          <p:spPr>
            <a:xfrm>
              <a:off x="2663325" y="1702275"/>
              <a:ext cx="296750" cy="296775"/>
            </a:xfrm>
            <a:custGeom>
              <a:avLst/>
              <a:gdLst/>
              <a:ahLst/>
              <a:cxnLst/>
              <a:rect l="l" t="t" r="r" b="b"/>
              <a:pathLst>
                <a:path w="11870" h="11871" extrusionOk="0">
                  <a:moveTo>
                    <a:pt x="7718" y="1295"/>
                  </a:moveTo>
                  <a:lnTo>
                    <a:pt x="7815" y="1319"/>
                  </a:lnTo>
                  <a:lnTo>
                    <a:pt x="7889" y="1368"/>
                  </a:lnTo>
                  <a:lnTo>
                    <a:pt x="7938" y="1442"/>
                  </a:lnTo>
                  <a:lnTo>
                    <a:pt x="7938" y="1515"/>
                  </a:lnTo>
                  <a:lnTo>
                    <a:pt x="7938" y="1588"/>
                  </a:lnTo>
                  <a:lnTo>
                    <a:pt x="7889" y="1661"/>
                  </a:lnTo>
                  <a:lnTo>
                    <a:pt x="5862" y="3664"/>
                  </a:lnTo>
                  <a:lnTo>
                    <a:pt x="5788" y="3713"/>
                  </a:lnTo>
                  <a:lnTo>
                    <a:pt x="5715" y="3737"/>
                  </a:lnTo>
                  <a:lnTo>
                    <a:pt x="5642" y="3713"/>
                  </a:lnTo>
                  <a:lnTo>
                    <a:pt x="5569" y="3664"/>
                  </a:lnTo>
                  <a:lnTo>
                    <a:pt x="5520" y="3591"/>
                  </a:lnTo>
                  <a:lnTo>
                    <a:pt x="5495" y="3517"/>
                  </a:lnTo>
                  <a:lnTo>
                    <a:pt x="5520" y="3444"/>
                  </a:lnTo>
                  <a:lnTo>
                    <a:pt x="5569" y="3371"/>
                  </a:lnTo>
                  <a:lnTo>
                    <a:pt x="7571" y="1368"/>
                  </a:lnTo>
                  <a:lnTo>
                    <a:pt x="7644" y="1319"/>
                  </a:lnTo>
                  <a:lnTo>
                    <a:pt x="7718" y="1295"/>
                  </a:lnTo>
                  <a:close/>
                  <a:moveTo>
                    <a:pt x="7767" y="1"/>
                  </a:moveTo>
                  <a:lnTo>
                    <a:pt x="4885" y="2907"/>
                  </a:lnTo>
                  <a:lnTo>
                    <a:pt x="4640" y="2809"/>
                  </a:lnTo>
                  <a:lnTo>
                    <a:pt x="4396" y="2712"/>
                  </a:lnTo>
                  <a:lnTo>
                    <a:pt x="4103" y="2614"/>
                  </a:lnTo>
                  <a:lnTo>
                    <a:pt x="3810" y="2565"/>
                  </a:lnTo>
                  <a:lnTo>
                    <a:pt x="3493" y="2492"/>
                  </a:lnTo>
                  <a:lnTo>
                    <a:pt x="3175" y="2443"/>
                  </a:lnTo>
                  <a:lnTo>
                    <a:pt x="2858" y="2418"/>
                  </a:lnTo>
                  <a:lnTo>
                    <a:pt x="2247" y="2418"/>
                  </a:lnTo>
                  <a:lnTo>
                    <a:pt x="1954" y="2443"/>
                  </a:lnTo>
                  <a:lnTo>
                    <a:pt x="1636" y="2492"/>
                  </a:lnTo>
                  <a:lnTo>
                    <a:pt x="1319" y="2565"/>
                  </a:lnTo>
                  <a:lnTo>
                    <a:pt x="1001" y="2687"/>
                  </a:lnTo>
                  <a:lnTo>
                    <a:pt x="708" y="2809"/>
                  </a:lnTo>
                  <a:lnTo>
                    <a:pt x="415" y="3005"/>
                  </a:lnTo>
                  <a:lnTo>
                    <a:pt x="147" y="3224"/>
                  </a:lnTo>
                  <a:lnTo>
                    <a:pt x="73" y="3298"/>
                  </a:lnTo>
                  <a:lnTo>
                    <a:pt x="24" y="3395"/>
                  </a:lnTo>
                  <a:lnTo>
                    <a:pt x="0" y="3493"/>
                  </a:lnTo>
                  <a:lnTo>
                    <a:pt x="0" y="3615"/>
                  </a:lnTo>
                  <a:lnTo>
                    <a:pt x="0" y="3713"/>
                  </a:lnTo>
                  <a:lnTo>
                    <a:pt x="24" y="3811"/>
                  </a:lnTo>
                  <a:lnTo>
                    <a:pt x="73" y="3908"/>
                  </a:lnTo>
                  <a:lnTo>
                    <a:pt x="147" y="4006"/>
                  </a:lnTo>
                  <a:lnTo>
                    <a:pt x="7864" y="11724"/>
                  </a:lnTo>
                  <a:lnTo>
                    <a:pt x="7962" y="11797"/>
                  </a:lnTo>
                  <a:lnTo>
                    <a:pt x="8060" y="11846"/>
                  </a:lnTo>
                  <a:lnTo>
                    <a:pt x="8157" y="11870"/>
                  </a:lnTo>
                  <a:lnTo>
                    <a:pt x="8377" y="11870"/>
                  </a:lnTo>
                  <a:lnTo>
                    <a:pt x="8475" y="11846"/>
                  </a:lnTo>
                  <a:lnTo>
                    <a:pt x="8573" y="11797"/>
                  </a:lnTo>
                  <a:lnTo>
                    <a:pt x="8646" y="11724"/>
                  </a:lnTo>
                  <a:lnTo>
                    <a:pt x="8866" y="11455"/>
                  </a:lnTo>
                  <a:lnTo>
                    <a:pt x="9061" y="11162"/>
                  </a:lnTo>
                  <a:lnTo>
                    <a:pt x="9183" y="10869"/>
                  </a:lnTo>
                  <a:lnTo>
                    <a:pt x="9305" y="10551"/>
                  </a:lnTo>
                  <a:lnTo>
                    <a:pt x="9379" y="10234"/>
                  </a:lnTo>
                  <a:lnTo>
                    <a:pt x="9427" y="9916"/>
                  </a:lnTo>
                  <a:lnTo>
                    <a:pt x="9452" y="9623"/>
                  </a:lnTo>
                  <a:lnTo>
                    <a:pt x="9452" y="9330"/>
                  </a:lnTo>
                  <a:lnTo>
                    <a:pt x="9452" y="9013"/>
                  </a:lnTo>
                  <a:lnTo>
                    <a:pt x="9427" y="8695"/>
                  </a:lnTo>
                  <a:lnTo>
                    <a:pt x="9379" y="8378"/>
                  </a:lnTo>
                  <a:lnTo>
                    <a:pt x="9305" y="8060"/>
                  </a:lnTo>
                  <a:lnTo>
                    <a:pt x="9256" y="7767"/>
                  </a:lnTo>
                  <a:lnTo>
                    <a:pt x="9159" y="7474"/>
                  </a:lnTo>
                  <a:lnTo>
                    <a:pt x="9061" y="7230"/>
                  </a:lnTo>
                  <a:lnTo>
                    <a:pt x="8963" y="6986"/>
                  </a:lnTo>
                  <a:lnTo>
                    <a:pt x="11870" y="4104"/>
                  </a:lnTo>
                  <a:lnTo>
                    <a:pt x="77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6" name="Picture 2" descr="C:\Users\709-000\Desktop\고령화인구비율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32" r="15397"/>
          <a:stretch/>
        </p:blipFill>
        <p:spPr bwMode="auto">
          <a:xfrm>
            <a:off x="5915174" y="1203598"/>
            <a:ext cx="2958779" cy="30960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C:\Users\709-000\Desktop\고령운전자 사고발생비율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77" r="11464"/>
          <a:stretch/>
        </p:blipFill>
        <p:spPr bwMode="auto">
          <a:xfrm>
            <a:off x="254106" y="1203598"/>
            <a:ext cx="3011142" cy="309634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251520" y="1224072"/>
            <a:ext cx="21838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나눔스퀘어라운드 Bold" charset="-127"/>
                <a:ea typeface="나눔스퀘어라운드 Bold" charset="-127"/>
              </a:rPr>
              <a:t>고령운전자 사고 </a:t>
            </a:r>
            <a:endParaRPr lang="ko-KR" altLang="en-US" sz="1200" dirty="0">
              <a:latin typeface="나눔스퀘어라운드 Bold" charset="-127"/>
              <a:ea typeface="나눔스퀘어라운드 Bold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860159" y="1237972"/>
            <a:ext cx="21838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>
                <a:latin typeface="나눔스퀘어라운드 Bold" charset="-127"/>
                <a:ea typeface="나눔스퀘어라운드 Bold" charset="-127"/>
              </a:rPr>
              <a:t>고령화율</a:t>
            </a:r>
            <a:r>
              <a:rPr lang="ko-KR" altLang="en-US" sz="1200" dirty="0" smtClean="0">
                <a:latin typeface="나눔스퀘어라운드 Bold" charset="-127"/>
                <a:ea typeface="나눔스퀘어라운드 Bold" charset="-127"/>
              </a:rPr>
              <a:t> 지역</a:t>
            </a:r>
            <a:endParaRPr lang="ko-KR" altLang="en-US" sz="1200" dirty="0">
              <a:latin typeface="나눔스퀘어라운드 Bold" charset="-127"/>
              <a:ea typeface="나눔스퀘어라운드 Bold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401152" y="1386550"/>
            <a:ext cx="658680" cy="1147516"/>
            <a:chOff x="2241378" y="1348841"/>
            <a:chExt cx="658680" cy="1147516"/>
          </a:xfrm>
        </p:grpSpPr>
        <p:grpSp>
          <p:nvGrpSpPr>
            <p:cNvPr id="23" name="그룹 22"/>
            <p:cNvGrpSpPr/>
            <p:nvPr/>
          </p:nvGrpSpPr>
          <p:grpSpPr>
            <a:xfrm>
              <a:off x="2267744" y="1348841"/>
              <a:ext cx="605949" cy="1147516"/>
              <a:chOff x="2267744" y="1348841"/>
              <a:chExt cx="605949" cy="1147516"/>
            </a:xfrm>
          </p:grpSpPr>
          <p:sp>
            <p:nvSpPr>
              <p:cNvPr id="9" name="모서리가 둥근 직사각형 8"/>
              <p:cNvSpPr/>
              <p:nvPr/>
            </p:nvSpPr>
            <p:spPr>
              <a:xfrm>
                <a:off x="2267744" y="1348841"/>
                <a:ext cx="605949" cy="1147516"/>
              </a:xfrm>
              <a:prstGeom prst="roundRect">
                <a:avLst/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모서리가 둥근 직사각형 23"/>
              <p:cNvSpPr/>
              <p:nvPr/>
            </p:nvSpPr>
            <p:spPr>
              <a:xfrm>
                <a:off x="2307615" y="1387341"/>
                <a:ext cx="526206" cy="1070517"/>
              </a:xfrm>
              <a:prstGeom prst="roundRect">
                <a:avLst>
                  <a:gd name="adj" fmla="val 10321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6" name="TextBox 25"/>
            <p:cNvSpPr txBox="1"/>
            <p:nvPr/>
          </p:nvSpPr>
          <p:spPr>
            <a:xfrm>
              <a:off x="2241378" y="1413867"/>
              <a:ext cx="658680" cy="9848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 smtClean="0">
                  <a:latin typeface="나눔스퀘어라운드 Bold" charset="-127"/>
                  <a:ea typeface="나눔스퀘어라운드 Bold" charset="-127"/>
                </a:rPr>
                <a:t># </a:t>
              </a:r>
              <a:r>
                <a:rPr lang="ko-KR" altLang="en-US" sz="800" dirty="0" smtClean="0">
                  <a:latin typeface="나눔스퀘어라운드 Bold" charset="-127"/>
                  <a:ea typeface="나눔스퀘어라운드 Bold" charset="-127"/>
                </a:rPr>
                <a:t>상위지역</a:t>
              </a:r>
              <a:endParaRPr lang="en-US" altLang="ko-KR" sz="800" dirty="0" smtClean="0">
                <a:latin typeface="나눔스퀘어라운드 Bold" charset="-127"/>
                <a:ea typeface="나눔스퀘어라운드 Bold" charset="-127"/>
              </a:endParaRPr>
            </a:p>
            <a:p>
              <a:endParaRPr lang="en-US" altLang="ko-KR" sz="500" dirty="0" smtClean="0">
                <a:latin typeface="나눔스퀘어라운드 Regular" charset="-127"/>
                <a:ea typeface="나눔스퀘어라운드 Regular" charset="-127"/>
              </a:endParaRPr>
            </a:p>
            <a:p>
              <a:r>
                <a:rPr lang="en-US" altLang="ko-KR" sz="500" dirty="0" smtClean="0">
                  <a:latin typeface="나눔스퀘어라운드 Regular" charset="-127"/>
                  <a:ea typeface="나눔스퀘어라운드 Regular" charset="-127"/>
                </a:rPr>
                <a:t>1.</a:t>
              </a:r>
              <a:r>
                <a:rPr lang="ko-KR" altLang="en-US" sz="500" dirty="0" smtClean="0">
                  <a:latin typeface="나눔스퀘어라운드 Regular" charset="-127"/>
                  <a:ea typeface="나눔스퀘어라운드 Regular" charset="-127"/>
                </a:rPr>
                <a:t>전라남도 </a:t>
              </a:r>
              <a:r>
                <a:rPr lang="ko-KR" altLang="en-US" sz="500" b="1" dirty="0">
                  <a:latin typeface="나눔스퀘어라운드 Regular" charset="-127"/>
                  <a:ea typeface="나눔스퀘어라운드 Regular" charset="-127"/>
                </a:rPr>
                <a:t>고흥군</a:t>
              </a:r>
              <a:endParaRPr lang="en-US" altLang="ko-KR" sz="500" b="1" dirty="0">
                <a:latin typeface="나눔스퀘어라운드 Regular" charset="-127"/>
                <a:ea typeface="나눔스퀘어라운드 Regular" charset="-127"/>
              </a:endParaRPr>
            </a:p>
            <a:p>
              <a:endParaRPr lang="en-US" altLang="ko-KR" sz="500" dirty="0" smtClean="0">
                <a:latin typeface="나눔스퀘어라운드 Regular" charset="-127"/>
                <a:ea typeface="나눔스퀘어라운드 Regular" charset="-127"/>
              </a:endParaRPr>
            </a:p>
            <a:p>
              <a:r>
                <a:rPr lang="en-US" altLang="ko-KR" sz="500" dirty="0" smtClean="0">
                  <a:latin typeface="나눔스퀘어라운드 Regular" charset="-127"/>
                  <a:ea typeface="나눔스퀘어라운드 Regular" charset="-127"/>
                </a:rPr>
                <a:t>2.</a:t>
              </a:r>
              <a:r>
                <a:rPr lang="ko-KR" altLang="en-US" sz="500" dirty="0" smtClean="0">
                  <a:latin typeface="나눔스퀘어라운드 Regular" charset="-127"/>
                  <a:ea typeface="나눔스퀘어라운드 Regular" charset="-127"/>
                </a:rPr>
                <a:t>전라남도 </a:t>
              </a:r>
              <a:r>
                <a:rPr lang="ko-KR" altLang="en-US" sz="500" b="1" dirty="0">
                  <a:latin typeface="나눔스퀘어라운드 Regular" charset="-127"/>
                  <a:ea typeface="나눔스퀘어라운드 Regular" charset="-127"/>
                </a:rPr>
                <a:t>신안군</a:t>
              </a:r>
              <a:endParaRPr lang="en-US" altLang="ko-KR" sz="500" b="1" dirty="0">
                <a:latin typeface="나눔스퀘어라운드 Regular" charset="-127"/>
                <a:ea typeface="나눔스퀘어라운드 Regular" charset="-127"/>
              </a:endParaRPr>
            </a:p>
            <a:p>
              <a:endParaRPr lang="en-US" altLang="ko-KR" sz="500" dirty="0" smtClean="0">
                <a:latin typeface="나눔스퀘어라운드 Regular" charset="-127"/>
                <a:ea typeface="나눔스퀘어라운드 Regular" charset="-127"/>
              </a:endParaRPr>
            </a:p>
            <a:p>
              <a:r>
                <a:rPr lang="en-US" altLang="ko-KR" sz="500" dirty="0" smtClean="0">
                  <a:latin typeface="나눔스퀘어라운드 Regular" charset="-127"/>
                  <a:ea typeface="나눔스퀘어라운드 Regular" charset="-127"/>
                </a:rPr>
                <a:t>3.</a:t>
              </a:r>
              <a:r>
                <a:rPr lang="ko-KR" altLang="en-US" sz="500" dirty="0" smtClean="0">
                  <a:latin typeface="나눔스퀘어라운드 Regular" charset="-127"/>
                  <a:ea typeface="나눔스퀘어라운드 Regular" charset="-127"/>
                </a:rPr>
                <a:t>경상북도 </a:t>
              </a:r>
              <a:r>
                <a:rPr lang="ko-KR" altLang="en-US" sz="500" b="1" dirty="0">
                  <a:latin typeface="나눔스퀘어라운드 Regular" charset="-127"/>
                  <a:ea typeface="나눔스퀘어라운드 Regular" charset="-127"/>
                </a:rPr>
                <a:t>봉화군</a:t>
              </a:r>
              <a:endParaRPr lang="en-US" altLang="ko-KR" sz="500" b="1" dirty="0">
                <a:latin typeface="나눔스퀘어라운드 Regular" charset="-127"/>
                <a:ea typeface="나눔스퀘어라운드 Regular" charset="-127"/>
              </a:endParaRPr>
            </a:p>
            <a:p>
              <a:endParaRPr lang="en-US" altLang="ko-KR" sz="500" dirty="0" smtClean="0">
                <a:latin typeface="나눔스퀘어라운드 Regular" charset="-127"/>
                <a:ea typeface="나눔스퀘어라운드 Regular" charset="-127"/>
              </a:endParaRPr>
            </a:p>
            <a:p>
              <a:r>
                <a:rPr lang="en-US" altLang="ko-KR" sz="500" dirty="0" smtClean="0">
                  <a:latin typeface="나눔스퀘어라운드 Regular" charset="-127"/>
                  <a:ea typeface="나눔스퀘어라운드 Regular" charset="-127"/>
                </a:rPr>
                <a:t>4.</a:t>
              </a:r>
              <a:r>
                <a:rPr lang="ko-KR" altLang="en-US" sz="500" dirty="0" smtClean="0">
                  <a:latin typeface="나눔스퀘어라운드 Regular" charset="-127"/>
                  <a:ea typeface="나눔스퀘어라운드 Regular" charset="-127"/>
                </a:rPr>
                <a:t>경상북도 </a:t>
              </a:r>
              <a:r>
                <a:rPr lang="ko-KR" altLang="en-US" sz="500" b="1" dirty="0">
                  <a:latin typeface="나눔스퀘어라운드 Regular" charset="-127"/>
                  <a:ea typeface="나눔스퀘어라운드 Regular" charset="-127"/>
                </a:rPr>
                <a:t>의성군</a:t>
              </a:r>
              <a:endParaRPr lang="en-US" altLang="ko-KR" sz="500" b="1" dirty="0">
                <a:latin typeface="나눔스퀘어라운드 Regular" charset="-127"/>
                <a:ea typeface="나눔스퀘어라운드 Regular" charset="-127"/>
              </a:endParaRPr>
            </a:p>
            <a:p>
              <a:endParaRPr lang="en-US" altLang="ko-KR" sz="500" dirty="0" smtClean="0">
                <a:latin typeface="나눔스퀘어라운드 Regular" charset="-127"/>
                <a:ea typeface="나눔스퀘어라운드 Regular" charset="-127"/>
              </a:endParaRPr>
            </a:p>
            <a:p>
              <a:r>
                <a:rPr lang="en-US" altLang="ko-KR" sz="500" dirty="0" smtClean="0">
                  <a:latin typeface="나눔스퀘어라운드 Regular" charset="-127"/>
                  <a:ea typeface="나눔스퀘어라운드 Regular" charset="-127"/>
                </a:rPr>
                <a:t>5.</a:t>
              </a:r>
              <a:r>
                <a:rPr lang="ko-KR" altLang="en-US" sz="500" dirty="0" smtClean="0">
                  <a:latin typeface="나눔스퀘어라운드 Regular" charset="-127"/>
                  <a:ea typeface="나눔스퀘어라운드 Regular" charset="-127"/>
                </a:rPr>
                <a:t>전라북도 </a:t>
              </a:r>
              <a:r>
                <a:rPr lang="ko-KR" altLang="en-US" sz="500" b="1" dirty="0" smtClean="0">
                  <a:latin typeface="나눔스퀘어라운드 Regular" charset="-127"/>
                  <a:ea typeface="나눔스퀘어라운드 Regular" charset="-127"/>
                </a:rPr>
                <a:t>진안군</a:t>
              </a:r>
              <a:endParaRPr lang="ko-KR" altLang="en-US" sz="500" b="1" dirty="0">
                <a:latin typeface="나눔스퀘어라운드 Regular" charset="-127"/>
                <a:ea typeface="나눔스퀘어라운드 Regular" charset="-127"/>
              </a:endParaRPr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8028431" y="1386550"/>
            <a:ext cx="658680" cy="1147516"/>
            <a:chOff x="2241378" y="1348841"/>
            <a:chExt cx="658680" cy="1147516"/>
          </a:xfrm>
        </p:grpSpPr>
        <p:grpSp>
          <p:nvGrpSpPr>
            <p:cNvPr id="34" name="그룹 33"/>
            <p:cNvGrpSpPr/>
            <p:nvPr/>
          </p:nvGrpSpPr>
          <p:grpSpPr>
            <a:xfrm>
              <a:off x="2267744" y="1348841"/>
              <a:ext cx="605949" cy="1147516"/>
              <a:chOff x="2267744" y="1348841"/>
              <a:chExt cx="605949" cy="1147516"/>
            </a:xfrm>
          </p:grpSpPr>
          <p:sp>
            <p:nvSpPr>
              <p:cNvPr id="36" name="모서리가 둥근 직사각형 35"/>
              <p:cNvSpPr/>
              <p:nvPr/>
            </p:nvSpPr>
            <p:spPr>
              <a:xfrm>
                <a:off x="2267744" y="1348841"/>
                <a:ext cx="605949" cy="1147516"/>
              </a:xfrm>
              <a:prstGeom prst="roundRect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모서리가 둥근 직사각형 36"/>
              <p:cNvSpPr/>
              <p:nvPr/>
            </p:nvSpPr>
            <p:spPr>
              <a:xfrm>
                <a:off x="2307615" y="1387341"/>
                <a:ext cx="526206" cy="1070517"/>
              </a:xfrm>
              <a:prstGeom prst="roundRect">
                <a:avLst>
                  <a:gd name="adj" fmla="val 10321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5" name="TextBox 34"/>
            <p:cNvSpPr txBox="1"/>
            <p:nvPr/>
          </p:nvSpPr>
          <p:spPr>
            <a:xfrm>
              <a:off x="2241378" y="1413867"/>
              <a:ext cx="658680" cy="9848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 smtClean="0">
                  <a:latin typeface="나눔스퀘어라운드 Bold" charset="-127"/>
                  <a:ea typeface="나눔스퀘어라운드 Bold" charset="-127"/>
                </a:rPr>
                <a:t># </a:t>
              </a:r>
              <a:r>
                <a:rPr lang="ko-KR" altLang="en-US" sz="800" dirty="0" smtClean="0">
                  <a:latin typeface="나눔스퀘어라운드 Bold" charset="-127"/>
                  <a:ea typeface="나눔스퀘어라운드 Bold" charset="-127"/>
                </a:rPr>
                <a:t>상위지역</a:t>
              </a:r>
              <a:endParaRPr lang="en-US" altLang="ko-KR" sz="800" dirty="0" smtClean="0">
                <a:latin typeface="나눔스퀘어라운드 Bold" charset="-127"/>
                <a:ea typeface="나눔스퀘어라운드 Bold" charset="-127"/>
              </a:endParaRPr>
            </a:p>
            <a:p>
              <a:endParaRPr lang="en-US" altLang="ko-KR" sz="500" dirty="0" smtClean="0">
                <a:latin typeface="나눔스퀘어라운드 Regular" charset="-127"/>
                <a:ea typeface="나눔스퀘어라운드 Regular" charset="-127"/>
              </a:endParaRPr>
            </a:p>
            <a:p>
              <a:r>
                <a:rPr lang="en-US" altLang="ko-KR" sz="500" dirty="0" smtClean="0">
                  <a:latin typeface="나눔스퀘어라운드 Regular" charset="-127"/>
                  <a:ea typeface="나눔스퀘어라운드 Regular" charset="-127"/>
                </a:rPr>
                <a:t>1.</a:t>
              </a:r>
              <a:r>
                <a:rPr lang="ko-KR" altLang="en-US" sz="500" dirty="0" smtClean="0">
                  <a:latin typeface="나눔스퀘어라운드 Regular" charset="-127"/>
                  <a:ea typeface="나눔스퀘어라운드 Regular" charset="-127"/>
                </a:rPr>
                <a:t>전라남</a:t>
              </a:r>
              <a:r>
                <a:rPr lang="ko-KR" altLang="en-US" sz="500" dirty="0">
                  <a:latin typeface="나눔스퀘어라운드 Regular" charset="-127"/>
                  <a:ea typeface="나눔스퀘어라운드 Regular" charset="-127"/>
                </a:rPr>
                <a:t>도</a:t>
              </a:r>
              <a:r>
                <a:rPr lang="ko-KR" altLang="en-US" sz="500" dirty="0" smtClean="0">
                  <a:latin typeface="나눔스퀘어라운드 Regular" charset="-127"/>
                  <a:ea typeface="나눔스퀘어라운드 Regular" charset="-127"/>
                </a:rPr>
                <a:t> </a:t>
              </a:r>
              <a:r>
                <a:rPr lang="ko-KR" altLang="en-US" sz="500" b="1" dirty="0" smtClean="0">
                  <a:latin typeface="나눔스퀘어라운드 Regular" charset="-127"/>
                  <a:ea typeface="나눔스퀘어라운드 Regular" charset="-127"/>
                </a:rPr>
                <a:t>고</a:t>
              </a:r>
              <a:r>
                <a:rPr lang="ko-KR" altLang="en-US" sz="500" b="1" dirty="0">
                  <a:latin typeface="나눔스퀘어라운드 Regular" charset="-127"/>
                  <a:ea typeface="나눔스퀘어라운드 Regular" charset="-127"/>
                </a:rPr>
                <a:t>흥</a:t>
              </a:r>
              <a:r>
                <a:rPr lang="ko-KR" altLang="en-US" sz="500" b="1" dirty="0" smtClean="0">
                  <a:latin typeface="나눔스퀘어라운드 Regular" charset="-127"/>
                  <a:ea typeface="나눔스퀘어라운드 Regular" charset="-127"/>
                </a:rPr>
                <a:t>군</a:t>
              </a:r>
              <a:endParaRPr lang="en-US" altLang="ko-KR" sz="500" b="1" dirty="0">
                <a:latin typeface="나눔스퀘어라운드 Regular" charset="-127"/>
                <a:ea typeface="나눔스퀘어라운드 Regular" charset="-127"/>
              </a:endParaRPr>
            </a:p>
            <a:p>
              <a:endParaRPr lang="en-US" altLang="ko-KR" sz="500" dirty="0" smtClean="0">
                <a:latin typeface="나눔스퀘어라운드 Regular" charset="-127"/>
                <a:ea typeface="나눔스퀘어라운드 Regular" charset="-127"/>
              </a:endParaRPr>
            </a:p>
            <a:p>
              <a:r>
                <a:rPr lang="en-US" altLang="ko-KR" sz="500" dirty="0" smtClean="0">
                  <a:latin typeface="나눔스퀘어라운드 Regular" charset="-127"/>
                  <a:ea typeface="나눔스퀘어라운드 Regular" charset="-127"/>
                </a:rPr>
                <a:t>2.</a:t>
              </a:r>
              <a:r>
                <a:rPr lang="ko-KR" altLang="en-US" sz="500" dirty="0" smtClean="0">
                  <a:latin typeface="나눔스퀘어라운드 Regular" charset="-127"/>
                  <a:ea typeface="나눔스퀘어라운드 Regular" charset="-127"/>
                </a:rPr>
                <a:t>경상북</a:t>
              </a:r>
              <a:r>
                <a:rPr lang="ko-KR" altLang="en-US" sz="500" dirty="0">
                  <a:latin typeface="나눔스퀘어라운드 Regular" charset="-127"/>
                  <a:ea typeface="나눔스퀘어라운드 Regular" charset="-127"/>
                </a:rPr>
                <a:t>도</a:t>
              </a:r>
              <a:r>
                <a:rPr lang="ko-KR" altLang="en-US" sz="500" dirty="0" smtClean="0">
                  <a:latin typeface="나눔스퀘어라운드 Regular" charset="-127"/>
                  <a:ea typeface="나눔스퀘어라운드 Regular" charset="-127"/>
                </a:rPr>
                <a:t> </a:t>
              </a:r>
              <a:r>
                <a:rPr lang="ko-KR" altLang="en-US" sz="500" b="1" dirty="0" smtClean="0">
                  <a:latin typeface="나눔스퀘어라운드 Regular" charset="-127"/>
                  <a:ea typeface="나눔스퀘어라운드 Regular" charset="-127"/>
                </a:rPr>
                <a:t>의성군</a:t>
              </a:r>
              <a:endParaRPr lang="en-US" altLang="ko-KR" sz="500" b="1" dirty="0">
                <a:latin typeface="나눔스퀘어라운드 Regular" charset="-127"/>
                <a:ea typeface="나눔스퀘어라운드 Regular" charset="-127"/>
              </a:endParaRPr>
            </a:p>
            <a:p>
              <a:endParaRPr lang="en-US" altLang="ko-KR" sz="500" dirty="0" smtClean="0">
                <a:latin typeface="나눔스퀘어라운드 Regular" charset="-127"/>
                <a:ea typeface="나눔스퀘어라운드 Regular" charset="-127"/>
              </a:endParaRPr>
            </a:p>
            <a:p>
              <a:r>
                <a:rPr lang="en-US" altLang="ko-KR" sz="500" dirty="0" smtClean="0">
                  <a:latin typeface="나눔스퀘어라운드 Regular" charset="-127"/>
                  <a:ea typeface="나눔스퀘어라운드 Regular" charset="-127"/>
                </a:rPr>
                <a:t>3.</a:t>
              </a:r>
              <a:r>
                <a:rPr lang="ko-KR" altLang="en-US" sz="500" dirty="0" smtClean="0">
                  <a:latin typeface="나눔스퀘어라운드 Regular" charset="-127"/>
                  <a:ea typeface="나눔스퀘어라운드 Regular" charset="-127"/>
                </a:rPr>
                <a:t>경상북도 </a:t>
              </a:r>
              <a:r>
                <a:rPr lang="ko-KR" altLang="en-US" sz="500" b="1" dirty="0" smtClean="0">
                  <a:latin typeface="나눔스퀘어라운드 Regular" charset="-127"/>
                  <a:ea typeface="나눔스퀘어라운드 Regular" charset="-127"/>
                </a:rPr>
                <a:t>군위군</a:t>
              </a:r>
              <a:endParaRPr lang="en-US" altLang="ko-KR" sz="500" b="1" dirty="0">
                <a:latin typeface="나눔스퀘어라운드 Regular" charset="-127"/>
                <a:ea typeface="나눔스퀘어라운드 Regular" charset="-127"/>
              </a:endParaRPr>
            </a:p>
            <a:p>
              <a:endParaRPr lang="en-US" altLang="ko-KR" sz="500" dirty="0" smtClean="0">
                <a:latin typeface="나눔스퀘어라운드 Regular" charset="-127"/>
                <a:ea typeface="나눔스퀘어라운드 Regular" charset="-127"/>
              </a:endParaRPr>
            </a:p>
            <a:p>
              <a:r>
                <a:rPr lang="en-US" altLang="ko-KR" sz="500" dirty="0" smtClean="0">
                  <a:latin typeface="나눔스퀘어라운드 Regular" charset="-127"/>
                  <a:ea typeface="나눔스퀘어라운드 Regular" charset="-127"/>
                </a:rPr>
                <a:t>4.</a:t>
              </a:r>
              <a:r>
                <a:rPr lang="ko-KR" altLang="en-US" sz="500" dirty="0" smtClean="0">
                  <a:latin typeface="나눔스퀘어라운드 Regular" charset="-127"/>
                  <a:ea typeface="나눔스퀘어라운드 Regular" charset="-127"/>
                </a:rPr>
                <a:t>경상남도 </a:t>
              </a:r>
              <a:r>
                <a:rPr lang="ko-KR" altLang="en-US" sz="500" b="1" dirty="0" smtClean="0">
                  <a:latin typeface="나눔스퀘어라운드 Regular" charset="-127"/>
                  <a:ea typeface="나눔스퀘어라운드 Regular" charset="-127"/>
                </a:rPr>
                <a:t>합</a:t>
              </a:r>
              <a:r>
                <a:rPr lang="ko-KR" altLang="en-US" sz="500" b="1" dirty="0">
                  <a:latin typeface="나눔스퀘어라운드 Regular" charset="-127"/>
                  <a:ea typeface="나눔스퀘어라운드 Regular" charset="-127"/>
                </a:rPr>
                <a:t>천</a:t>
              </a:r>
              <a:r>
                <a:rPr lang="ko-KR" altLang="en-US" sz="500" b="1" dirty="0" smtClean="0">
                  <a:latin typeface="나눔스퀘어라운드 Regular" charset="-127"/>
                  <a:ea typeface="나눔스퀘어라운드 Regular" charset="-127"/>
                </a:rPr>
                <a:t>군</a:t>
              </a:r>
              <a:endParaRPr lang="en-US" altLang="ko-KR" sz="500" b="1" dirty="0">
                <a:latin typeface="나눔스퀘어라운드 Regular" charset="-127"/>
                <a:ea typeface="나눔스퀘어라운드 Regular" charset="-127"/>
              </a:endParaRPr>
            </a:p>
            <a:p>
              <a:endParaRPr lang="en-US" altLang="ko-KR" sz="500" dirty="0" smtClean="0">
                <a:latin typeface="나눔스퀘어라운드 Regular" charset="-127"/>
                <a:ea typeface="나눔스퀘어라운드 Regular" charset="-127"/>
              </a:endParaRPr>
            </a:p>
            <a:p>
              <a:r>
                <a:rPr lang="en-US" altLang="ko-KR" sz="500" dirty="0" smtClean="0">
                  <a:latin typeface="나눔스퀘어라운드 Regular" charset="-127"/>
                  <a:ea typeface="나눔스퀘어라운드 Regular" charset="-127"/>
                </a:rPr>
                <a:t>5.</a:t>
              </a:r>
              <a:r>
                <a:rPr lang="ko-KR" altLang="en-US" sz="500" dirty="0" smtClean="0">
                  <a:latin typeface="나눔스퀘어라운드 Regular" charset="-127"/>
                  <a:ea typeface="나눔스퀘어라운드 Regular" charset="-127"/>
                </a:rPr>
                <a:t>경상</a:t>
              </a:r>
              <a:r>
                <a:rPr lang="ko-KR" altLang="en-US" sz="500" dirty="0">
                  <a:latin typeface="나눔스퀘어라운드 Regular" charset="-127"/>
                  <a:ea typeface="나눔스퀘어라운드 Regular" charset="-127"/>
                </a:rPr>
                <a:t>남</a:t>
              </a:r>
              <a:r>
                <a:rPr lang="ko-KR" altLang="en-US" sz="500" dirty="0" smtClean="0">
                  <a:latin typeface="나눔스퀘어라운드 Regular" charset="-127"/>
                  <a:ea typeface="나눔스퀘어라운드 Regular" charset="-127"/>
                </a:rPr>
                <a:t>도 </a:t>
              </a:r>
              <a:r>
                <a:rPr lang="ko-KR" altLang="en-US" sz="500" b="1" dirty="0" smtClean="0">
                  <a:latin typeface="나눔스퀘어라운드 Regular" charset="-127"/>
                  <a:ea typeface="나눔스퀘어라운드 Regular" charset="-127"/>
                </a:rPr>
                <a:t>남</a:t>
              </a:r>
              <a:r>
                <a:rPr lang="ko-KR" altLang="en-US" sz="500" b="1" dirty="0">
                  <a:latin typeface="나눔스퀘어라운드 Regular" charset="-127"/>
                  <a:ea typeface="나눔스퀘어라운드 Regular" charset="-127"/>
                </a:rPr>
                <a:t>해</a:t>
              </a:r>
              <a:r>
                <a:rPr lang="ko-KR" altLang="en-US" sz="500" b="1" dirty="0" smtClean="0">
                  <a:latin typeface="나눔스퀘어라운드 Regular" charset="-127"/>
                  <a:ea typeface="나눔스퀘어라운드 Regular" charset="-127"/>
                </a:rPr>
                <a:t>군</a:t>
              </a:r>
              <a:endParaRPr lang="ko-KR" altLang="en-US" sz="500" b="1" dirty="0">
                <a:latin typeface="나눔스퀘어라운드 Regular" charset="-127"/>
                <a:ea typeface="나눔스퀘어라운드 Regular" charset="-127"/>
              </a:endParaRPr>
            </a:p>
          </p:txBody>
        </p:sp>
      </p:grpSp>
      <p:grpSp>
        <p:nvGrpSpPr>
          <p:cNvPr id="41" name="그룹 40"/>
          <p:cNvGrpSpPr/>
          <p:nvPr/>
        </p:nvGrpSpPr>
        <p:grpSpPr>
          <a:xfrm>
            <a:off x="195055" y="4213116"/>
            <a:ext cx="8766848" cy="806906"/>
            <a:chOff x="195055" y="4213116"/>
            <a:chExt cx="8766848" cy="806906"/>
          </a:xfrm>
        </p:grpSpPr>
        <p:sp>
          <p:nvSpPr>
            <p:cNvPr id="8" name="모서리가 둥근 직사각형 7"/>
            <p:cNvSpPr/>
            <p:nvPr/>
          </p:nvSpPr>
          <p:spPr>
            <a:xfrm>
              <a:off x="195055" y="4227934"/>
              <a:ext cx="8766848" cy="792088"/>
            </a:xfrm>
            <a:prstGeom prst="roundRect">
              <a:avLst>
                <a:gd name="adj" fmla="val 6648"/>
              </a:avLst>
            </a:prstGeom>
            <a:solidFill>
              <a:schemeClr val="bg1"/>
            </a:solidFill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404219" y="4213116"/>
              <a:ext cx="8469733" cy="7848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latin typeface="나눔스퀘어라운드 Bold" charset="-127"/>
                  <a:ea typeface="나눔스퀘어라운드 Bold" charset="-127"/>
                </a:rPr>
                <a:t>지역별 고령운전자사고 </a:t>
              </a:r>
              <a:r>
                <a:rPr lang="en-US" altLang="ko-KR" sz="1100" dirty="0">
                  <a:latin typeface="나눔스퀘어라운드 Bold" charset="-127"/>
                  <a:ea typeface="나눔스퀘어라운드 Bold" charset="-127"/>
                </a:rPr>
                <a:t> </a:t>
              </a:r>
              <a:r>
                <a:rPr lang="en-US" altLang="ko-KR" sz="1100" dirty="0" smtClean="0">
                  <a:latin typeface="나눔스퀘어라운드 Bold" charset="-127"/>
                  <a:ea typeface="나눔스퀘어라운드 Bold" charset="-127"/>
                </a:rPr>
                <a:t>        - </a:t>
              </a:r>
              <a:r>
                <a:rPr lang="ko-KR" altLang="en-US" sz="1100" dirty="0" smtClean="0">
                  <a:solidFill>
                    <a:schemeClr val="tx1"/>
                  </a:solidFill>
                  <a:latin typeface="나눔스퀘어라운드 Bold" charset="-127"/>
                  <a:ea typeface="나눔스퀘어라운드 Bold" charset="-127"/>
                </a:rPr>
                <a:t>고령운전자 사고건수 </a:t>
              </a:r>
              <a:r>
                <a:rPr lang="en-US" altLang="ko-KR" sz="1100" dirty="0" smtClean="0">
                  <a:solidFill>
                    <a:schemeClr val="tx1"/>
                  </a:solidFill>
                  <a:latin typeface="나눔스퀘어라운드 Bold" charset="-127"/>
                  <a:ea typeface="나눔스퀘어라운드 Bold" charset="-127"/>
                </a:rPr>
                <a:t>/ </a:t>
              </a:r>
              <a:r>
                <a:rPr lang="ko-KR" altLang="en-US" sz="1100" dirty="0" smtClean="0">
                  <a:solidFill>
                    <a:schemeClr val="tx1"/>
                  </a:solidFill>
                  <a:latin typeface="나눔스퀘어라운드 Bold" charset="-127"/>
                  <a:ea typeface="나눔스퀘어라운드 Bold" charset="-127"/>
                </a:rPr>
                <a:t>지역별 교통사고 건수</a:t>
              </a:r>
              <a:r>
                <a:rPr lang="ko-KR" altLang="en-US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라운드 Bold" charset="-127"/>
                  <a:ea typeface="나눔스퀘어라운드 Bold" charset="-127"/>
                </a:rPr>
                <a:t> </a:t>
              </a:r>
              <a:r>
                <a:rPr lang="en-US" altLang="ko-KR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라운드 Bold" charset="-127"/>
                  <a:ea typeface="나눔스퀘어라운드 Bold" charset="-127"/>
                </a:rPr>
                <a:t>(TAAS</a:t>
              </a:r>
              <a:r>
                <a:rPr lang="ko-KR" altLang="en-US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라운드 Bold" charset="-127"/>
                  <a:ea typeface="나눔스퀘어라운드 Bold" charset="-127"/>
                </a:rPr>
                <a:t>교통사고 분석시스템</a:t>
              </a:r>
              <a:r>
                <a:rPr lang="en-US" altLang="ko-KR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라운드 Bold" charset="-127"/>
                  <a:ea typeface="나눔스퀘어라운드 Bold" charset="-127"/>
                </a:rPr>
                <a:t> </a:t>
              </a:r>
              <a:r>
                <a:rPr lang="ko-KR" altLang="en-US" sz="105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라운드 Bold" charset="-127"/>
                  <a:ea typeface="나눔스퀘어라운드 Bold" charset="-127"/>
                </a:rPr>
                <a:t>시군구별</a:t>
              </a:r>
              <a:r>
                <a:rPr lang="ko-KR" altLang="en-US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라운드 Bold" charset="-127"/>
                  <a:ea typeface="나눔스퀘어라운드 Bold" charset="-127"/>
                </a:rPr>
                <a:t> 가해운전자 연령별 자료 </a:t>
              </a:r>
              <a:r>
                <a:rPr lang="en-US" altLang="ko-KR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라운드 Bold" charset="-127"/>
                  <a:ea typeface="나눔스퀘어라운드 Bold" charset="-127"/>
                </a:rPr>
                <a:t>)</a:t>
              </a:r>
              <a:endParaRPr lang="en-US" altLang="ko-KR" sz="1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라운드 Bold" charset="-127"/>
                <a:ea typeface="나눔스퀘어라운드 Bold" charset="-127"/>
              </a:endParaRPr>
            </a:p>
            <a:p>
              <a:r>
                <a:rPr lang="ko-KR" altLang="en-US" sz="1100" dirty="0">
                  <a:solidFill>
                    <a:schemeClr val="tx1"/>
                  </a:solidFill>
                  <a:latin typeface="나눔스퀘어라운드 Bold" charset="-127"/>
                  <a:ea typeface="나눔스퀘어라운드 Bold" charset="-127"/>
                </a:rPr>
                <a:t>시도별 운전면허증 </a:t>
              </a:r>
              <a:r>
                <a:rPr lang="ko-KR" altLang="en-US" sz="1100" dirty="0" smtClean="0">
                  <a:solidFill>
                    <a:schemeClr val="tx1"/>
                  </a:solidFill>
                  <a:latin typeface="나눔스퀘어라운드 Bold" charset="-127"/>
                  <a:ea typeface="나눔스퀘어라운드 Bold" charset="-127"/>
                </a:rPr>
                <a:t>소지수    </a:t>
              </a:r>
              <a:r>
                <a:rPr lang="en-US" altLang="ko-KR" sz="1100" dirty="0">
                  <a:solidFill>
                    <a:schemeClr val="tx1"/>
                  </a:solidFill>
                  <a:latin typeface="나눔스퀘어라운드 Bold" charset="-127"/>
                  <a:ea typeface="나눔스퀘어라운드 Bold" charset="-127"/>
                </a:rPr>
                <a:t>- 65</a:t>
              </a:r>
              <a:r>
                <a:rPr lang="ko-KR" altLang="en-US" sz="1100" dirty="0">
                  <a:solidFill>
                    <a:schemeClr val="tx1"/>
                  </a:solidFill>
                  <a:latin typeface="나눔스퀘어라운드 Bold" charset="-127"/>
                  <a:ea typeface="나눔스퀘어라운드 Bold" charset="-127"/>
                </a:rPr>
                <a:t>세 이상 소지자 </a:t>
              </a:r>
              <a:r>
                <a:rPr lang="en-US" altLang="ko-KR" sz="1100" dirty="0">
                  <a:solidFill>
                    <a:schemeClr val="tx1"/>
                  </a:solidFill>
                  <a:latin typeface="나눔스퀘어라운드 Bold" charset="-127"/>
                  <a:ea typeface="나눔스퀘어라운드 Bold" charset="-127"/>
                </a:rPr>
                <a:t>/ </a:t>
              </a:r>
              <a:r>
                <a:rPr lang="ko-KR" altLang="en-US" sz="1100" dirty="0">
                  <a:solidFill>
                    <a:schemeClr val="tx1"/>
                  </a:solidFill>
                  <a:latin typeface="나눔스퀘어라운드 Bold" charset="-127"/>
                  <a:ea typeface="나눔스퀘어라운드 Bold" charset="-127"/>
                </a:rPr>
                <a:t>시도별 소지자 </a:t>
              </a:r>
              <a:r>
                <a:rPr lang="en-US" altLang="ko-KR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라운드 Bold" charset="-127"/>
                  <a:ea typeface="나눔스퀘어라운드 Bold" charset="-127"/>
                </a:rPr>
                <a:t>(TAAS</a:t>
              </a:r>
              <a:r>
                <a:rPr lang="ko-KR" altLang="en-US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라운드 Bold" charset="-127"/>
                  <a:ea typeface="나눔스퀘어라운드 Bold" charset="-127"/>
                </a:rPr>
                <a:t>교통사고 분석시스템</a:t>
              </a:r>
              <a:r>
                <a:rPr lang="en-US" altLang="ko-KR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라운드 Bold" charset="-127"/>
                  <a:ea typeface="나눔스퀘어라운드 Bold" charset="-127"/>
                </a:rPr>
                <a:t> </a:t>
              </a:r>
              <a:r>
                <a:rPr lang="ko-KR" altLang="en-US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라운드 Bold" charset="-127"/>
                  <a:ea typeface="나눔스퀘어라운드 Bold" charset="-127"/>
                </a:rPr>
                <a:t>시도별 연령별 성별 운전면허소지자수 자료</a:t>
              </a:r>
              <a:r>
                <a:rPr lang="en-US" altLang="ko-KR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라운드 Bold" charset="-127"/>
                  <a:ea typeface="나눔스퀘어라운드 Bold" charset="-127"/>
                </a:rPr>
                <a:t>)</a:t>
              </a:r>
              <a:endPara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라운드 Bold" charset="-127"/>
                <a:ea typeface="나눔스퀘어라운드 Bold" charset="-127"/>
              </a:endParaRPr>
            </a:p>
            <a:p>
              <a:r>
                <a:rPr lang="ko-KR" altLang="en-US" sz="1100" dirty="0" smtClean="0">
                  <a:solidFill>
                    <a:schemeClr val="tx1"/>
                  </a:solidFill>
                  <a:latin typeface="나눔스퀘어라운드 Bold" charset="-127"/>
                  <a:ea typeface="나눔스퀘어라운드 Bold" charset="-127"/>
                </a:rPr>
                <a:t>지역별 </a:t>
              </a:r>
              <a:r>
                <a:rPr lang="ko-KR" altLang="en-US" sz="1100" dirty="0" err="1" smtClean="0">
                  <a:solidFill>
                    <a:schemeClr val="tx1"/>
                  </a:solidFill>
                  <a:latin typeface="나눔스퀘어라운드 Bold" charset="-127"/>
                  <a:ea typeface="나눔스퀘어라운드 Bold" charset="-127"/>
                </a:rPr>
                <a:t>고령화율</a:t>
              </a:r>
              <a:r>
                <a:rPr lang="ko-KR" altLang="en-US" sz="1100" dirty="0" smtClean="0">
                  <a:solidFill>
                    <a:schemeClr val="tx1"/>
                  </a:solidFill>
                  <a:latin typeface="나눔스퀘어라운드 Bold" charset="-127"/>
                  <a:ea typeface="나눔스퀘어라운드 Bold" charset="-127"/>
                </a:rPr>
                <a:t>             </a:t>
              </a:r>
              <a:r>
                <a:rPr lang="ko-KR" altLang="en-US" sz="1100" dirty="0" smtClean="0">
                  <a:solidFill>
                    <a:schemeClr val="tx1"/>
                  </a:solidFill>
                  <a:latin typeface="나눔스퀘어라운드 Bold" charset="-127"/>
                  <a:ea typeface="나눔스퀘어라운드 Bold" charset="-127"/>
                </a:rPr>
                <a:t>        </a:t>
              </a:r>
              <a:r>
                <a:rPr lang="en-US" altLang="ko-KR" sz="1100" dirty="0" smtClean="0">
                  <a:solidFill>
                    <a:schemeClr val="tx1"/>
                  </a:solidFill>
                  <a:latin typeface="나눔스퀘어라운드 Bold" charset="-127"/>
                  <a:ea typeface="나눔스퀘어라운드 Bold" charset="-127"/>
                </a:rPr>
                <a:t>- </a:t>
              </a:r>
              <a:r>
                <a:rPr lang="en-US" altLang="ko-KR" sz="1100" dirty="0" smtClean="0">
                  <a:solidFill>
                    <a:schemeClr val="tx1"/>
                  </a:solidFill>
                  <a:latin typeface="나눔스퀘어라운드 Bold" charset="-127"/>
                  <a:ea typeface="나눔스퀘어라운드 Bold" charset="-127"/>
                </a:rPr>
                <a:t>65</a:t>
              </a:r>
              <a:r>
                <a:rPr lang="ko-KR" altLang="en-US" sz="1100" dirty="0" smtClean="0">
                  <a:solidFill>
                    <a:schemeClr val="tx1"/>
                  </a:solidFill>
                  <a:latin typeface="나눔스퀘어라운드 Bold" charset="-127"/>
                  <a:ea typeface="나눔스퀘어라운드 Bold" charset="-127"/>
                </a:rPr>
                <a:t>세 이상 인구수 </a:t>
              </a:r>
              <a:r>
                <a:rPr lang="en-US" altLang="ko-KR" sz="1100" dirty="0" smtClean="0">
                  <a:solidFill>
                    <a:schemeClr val="tx1"/>
                  </a:solidFill>
                  <a:latin typeface="나눔스퀘어라운드 Bold" charset="-127"/>
                  <a:ea typeface="나눔스퀘어라운드 Bold" charset="-127"/>
                </a:rPr>
                <a:t>/ </a:t>
              </a:r>
              <a:r>
                <a:rPr lang="ko-KR" altLang="en-US" sz="1100" dirty="0" smtClean="0">
                  <a:solidFill>
                    <a:schemeClr val="tx1"/>
                  </a:solidFill>
                  <a:latin typeface="나눔스퀘어라운드 Bold" charset="-127"/>
                  <a:ea typeface="나눔스퀘어라운드 Bold" charset="-127"/>
                </a:rPr>
                <a:t>지역별 총 인구수 </a:t>
              </a:r>
              <a:r>
                <a:rPr lang="en-US" altLang="ko-KR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라운드 Bold" charset="-127"/>
                  <a:ea typeface="나눔스퀘어라운드 Bold" charset="-127"/>
                </a:rPr>
                <a:t>(</a:t>
              </a:r>
              <a:r>
                <a:rPr lang="ko-KR" altLang="en-US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라운드 Bold" charset="-127"/>
                  <a:ea typeface="나눔스퀘어라운드 Bold" charset="-127"/>
                </a:rPr>
                <a:t>모두의 데이터분석 </a:t>
              </a:r>
              <a:r>
                <a:rPr lang="en-US" altLang="ko-KR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라운드 Bold" charset="-127"/>
                  <a:ea typeface="나눔스퀘어라운드 Bold" charset="-127"/>
                </a:rPr>
                <a:t>python </a:t>
              </a:r>
              <a:r>
                <a:rPr lang="ko-KR" altLang="en-US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라운드 Bold" charset="-127"/>
                  <a:ea typeface="나눔스퀘어라운드 Bold" charset="-127"/>
                </a:rPr>
                <a:t>인구데이터 </a:t>
              </a:r>
              <a:r>
                <a:rPr lang="ko-KR" altLang="en-US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라운드 Bold" charset="-127"/>
                  <a:ea typeface="나눔스퀘어라운드 Bold" charset="-127"/>
                </a:rPr>
                <a:t>자료</a:t>
              </a:r>
              <a:r>
                <a:rPr lang="en-US" altLang="ko-KR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라운드 Bold" charset="-127"/>
                  <a:ea typeface="나눔스퀘어라운드 Bold" charset="-127"/>
                </a:rPr>
                <a:t>)</a:t>
              </a:r>
              <a:endParaRPr lang="en-US" altLang="ko-KR" sz="1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라운드 Bold" charset="-127"/>
                <a:ea typeface="나눔스퀘어라운드 Bold" charset="-127"/>
              </a:endParaRPr>
            </a:p>
            <a:p>
              <a:r>
                <a:rPr lang="en-US" altLang="ko-KR" sz="1200" dirty="0">
                  <a:solidFill>
                    <a:srgbClr val="FF0000"/>
                  </a:solidFill>
                  <a:latin typeface="나눔스퀘어라운드 Bold" charset="-127"/>
                  <a:ea typeface="나눔스퀘어라운드 Bold" charset="-127"/>
                </a:rPr>
                <a:t># </a:t>
              </a:r>
              <a:r>
                <a:rPr lang="ko-KR" altLang="en-US" sz="1200" dirty="0" smtClean="0">
                  <a:solidFill>
                    <a:srgbClr val="FF0000"/>
                  </a:solidFill>
                  <a:latin typeface="나눔스퀘어라운드 Bold" charset="-127"/>
                  <a:ea typeface="나눔스퀘어라운드 Bold" charset="-127"/>
                </a:rPr>
                <a:t>전라남도와 경상북도 지역으로 많은 분포를 보이고 있음</a:t>
              </a:r>
              <a:endPara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라운드 Bold" charset="-127"/>
                <a:ea typeface="나눔스퀘어라운드 Bold" charset="-127"/>
              </a:endParaRPr>
            </a:p>
          </p:txBody>
        </p:sp>
      </p:grpSp>
      <p:pic>
        <p:nvPicPr>
          <p:cNvPr id="1028" name="Picture 4" descr="C:\Users\709-000\Downloads\PinClipart.com_checkbox-clipart_488230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640" y="4279303"/>
            <a:ext cx="119329" cy="110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4" descr="C:\Users\709-000\Downloads\PinClipart.com_checkbox-clipart_488230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640" y="4449513"/>
            <a:ext cx="119329" cy="110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4" descr="C:\Users\709-000\Downloads\PinClipart.com_checkbox-clipart_488230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640" y="4619724"/>
            <a:ext cx="119329" cy="110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1" name="그룹 70"/>
          <p:cNvGrpSpPr/>
          <p:nvPr/>
        </p:nvGrpSpPr>
        <p:grpSpPr>
          <a:xfrm>
            <a:off x="5250028" y="1451576"/>
            <a:ext cx="658680" cy="1147516"/>
            <a:chOff x="2241378" y="1348841"/>
            <a:chExt cx="658680" cy="1147516"/>
          </a:xfrm>
        </p:grpSpPr>
        <p:grpSp>
          <p:nvGrpSpPr>
            <p:cNvPr id="72" name="그룹 71"/>
            <p:cNvGrpSpPr/>
            <p:nvPr/>
          </p:nvGrpSpPr>
          <p:grpSpPr>
            <a:xfrm>
              <a:off x="2267744" y="1348841"/>
              <a:ext cx="605949" cy="1147516"/>
              <a:chOff x="2267744" y="1348841"/>
              <a:chExt cx="605949" cy="1147516"/>
            </a:xfrm>
          </p:grpSpPr>
          <p:sp>
            <p:nvSpPr>
              <p:cNvPr id="74" name="모서리가 둥근 직사각형 73"/>
              <p:cNvSpPr/>
              <p:nvPr/>
            </p:nvSpPr>
            <p:spPr>
              <a:xfrm>
                <a:off x="2267744" y="1348841"/>
                <a:ext cx="605949" cy="1147516"/>
              </a:xfrm>
              <a:prstGeom prst="roundRect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5" name="모서리가 둥근 직사각형 74"/>
              <p:cNvSpPr/>
              <p:nvPr/>
            </p:nvSpPr>
            <p:spPr>
              <a:xfrm>
                <a:off x="2307615" y="1387341"/>
                <a:ext cx="526206" cy="1070517"/>
              </a:xfrm>
              <a:prstGeom prst="roundRect">
                <a:avLst>
                  <a:gd name="adj" fmla="val 10321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73" name="TextBox 72"/>
            <p:cNvSpPr txBox="1"/>
            <p:nvPr/>
          </p:nvSpPr>
          <p:spPr>
            <a:xfrm>
              <a:off x="2241378" y="1413867"/>
              <a:ext cx="658680" cy="9848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 smtClean="0">
                  <a:latin typeface="나눔스퀘어라운드 Bold" charset="-127"/>
                  <a:ea typeface="나눔스퀘어라운드 Bold" charset="-127"/>
                </a:rPr>
                <a:t># </a:t>
              </a:r>
              <a:r>
                <a:rPr lang="ko-KR" altLang="en-US" sz="800" dirty="0" smtClean="0">
                  <a:latin typeface="나눔스퀘어라운드 Bold" charset="-127"/>
                  <a:ea typeface="나눔스퀘어라운드 Bold" charset="-127"/>
                </a:rPr>
                <a:t>상위지역</a:t>
              </a:r>
              <a:endParaRPr lang="en-US" altLang="ko-KR" sz="800" dirty="0" smtClean="0">
                <a:latin typeface="나눔스퀘어라운드 Bold" charset="-127"/>
                <a:ea typeface="나눔스퀘어라운드 Bold" charset="-127"/>
              </a:endParaRPr>
            </a:p>
            <a:p>
              <a:endParaRPr lang="en-US" altLang="ko-KR" sz="500" dirty="0" smtClean="0">
                <a:latin typeface="나눔스퀘어라운드 Regular" charset="-127"/>
                <a:ea typeface="나눔스퀘어라운드 Regular" charset="-127"/>
              </a:endParaRPr>
            </a:p>
            <a:p>
              <a:r>
                <a:rPr lang="en-US" altLang="ko-KR" sz="500" dirty="0" smtClean="0">
                  <a:latin typeface="나눔스퀘어라운드 Regular" charset="-127"/>
                  <a:ea typeface="나눔스퀘어라운드 Regular" charset="-127"/>
                </a:rPr>
                <a:t>1.</a:t>
              </a:r>
              <a:r>
                <a:rPr lang="ko-KR" altLang="en-US" sz="500" b="1" dirty="0" smtClean="0">
                  <a:latin typeface="나눔스퀘어라운드 Regular" charset="-127"/>
                  <a:ea typeface="나눔스퀘어라운드 Regular" charset="-127"/>
                </a:rPr>
                <a:t>전라남</a:t>
              </a:r>
              <a:r>
                <a:rPr lang="ko-KR" altLang="en-US" sz="500" b="1" dirty="0">
                  <a:latin typeface="나눔스퀘어라운드 Regular" charset="-127"/>
                  <a:ea typeface="나눔스퀘어라운드 Regular" charset="-127"/>
                </a:rPr>
                <a:t>도</a:t>
              </a:r>
              <a:r>
                <a:rPr lang="ko-KR" altLang="en-US" sz="500" b="1" dirty="0" smtClean="0">
                  <a:latin typeface="나눔스퀘어라운드 Regular" charset="-127"/>
                  <a:ea typeface="나눔스퀘어라운드 Regular" charset="-127"/>
                </a:rPr>
                <a:t> </a:t>
              </a:r>
              <a:endParaRPr lang="en-US" altLang="ko-KR" sz="500" b="1" dirty="0">
                <a:latin typeface="나눔스퀘어라운드 Regular" charset="-127"/>
                <a:ea typeface="나눔스퀘어라운드 Regular" charset="-127"/>
              </a:endParaRPr>
            </a:p>
            <a:p>
              <a:endParaRPr lang="en-US" altLang="ko-KR" sz="500" dirty="0" smtClean="0">
                <a:latin typeface="나눔스퀘어라운드 Regular" charset="-127"/>
                <a:ea typeface="나눔스퀘어라운드 Regular" charset="-127"/>
              </a:endParaRPr>
            </a:p>
            <a:p>
              <a:r>
                <a:rPr lang="en-US" altLang="ko-KR" sz="500" dirty="0" smtClean="0">
                  <a:latin typeface="나눔스퀘어라운드 Regular" charset="-127"/>
                  <a:ea typeface="나눔스퀘어라운드 Regular" charset="-127"/>
                </a:rPr>
                <a:t>2.</a:t>
              </a:r>
              <a:r>
                <a:rPr lang="ko-KR" altLang="en-US" sz="500" b="1" dirty="0" smtClean="0">
                  <a:latin typeface="나눔스퀘어라운드 Regular" charset="-127"/>
                  <a:ea typeface="나눔스퀘어라운드 Regular" charset="-127"/>
                </a:rPr>
                <a:t>경상북도</a:t>
              </a:r>
              <a:r>
                <a:rPr lang="ko-KR" altLang="en-US" sz="500" dirty="0" smtClean="0">
                  <a:latin typeface="나눔스퀘어라운드 Regular" charset="-127"/>
                  <a:ea typeface="나눔스퀘어라운드 Regular" charset="-127"/>
                </a:rPr>
                <a:t> </a:t>
              </a:r>
              <a:endParaRPr lang="en-US" altLang="ko-KR" sz="500" dirty="0" smtClean="0">
                <a:latin typeface="나눔스퀘어라운드 Regular" charset="-127"/>
                <a:ea typeface="나눔스퀘어라운드 Regular" charset="-127"/>
              </a:endParaRPr>
            </a:p>
            <a:p>
              <a:endParaRPr lang="en-US" altLang="ko-KR" sz="500" dirty="0" smtClean="0">
                <a:latin typeface="나눔스퀘어라운드 Regular" charset="-127"/>
                <a:ea typeface="나눔스퀘어라운드 Regular" charset="-127"/>
              </a:endParaRPr>
            </a:p>
            <a:p>
              <a:r>
                <a:rPr lang="en-US" altLang="ko-KR" sz="500" dirty="0" smtClean="0">
                  <a:latin typeface="나눔스퀘어라운드 Regular" charset="-127"/>
                  <a:ea typeface="나눔스퀘어라운드 Regular" charset="-127"/>
                </a:rPr>
                <a:t>3.</a:t>
              </a:r>
              <a:r>
                <a:rPr lang="ko-KR" altLang="en-US" sz="500" b="1" dirty="0" smtClean="0">
                  <a:latin typeface="나눔스퀘어라운드 Regular" charset="-127"/>
                  <a:ea typeface="나눔스퀘어라운드 Regular" charset="-127"/>
                </a:rPr>
                <a:t>전라북</a:t>
              </a:r>
              <a:r>
                <a:rPr lang="ko-KR" altLang="en-US" sz="500" b="1" dirty="0">
                  <a:latin typeface="나눔스퀘어라운드 Regular" charset="-127"/>
                  <a:ea typeface="나눔스퀘어라운드 Regular" charset="-127"/>
                </a:rPr>
                <a:t>도</a:t>
              </a:r>
              <a:endParaRPr lang="en-US" altLang="ko-KR" sz="500" b="1" dirty="0" smtClean="0">
                <a:latin typeface="나눔스퀘어라운드 Regular" charset="-127"/>
                <a:ea typeface="나눔스퀘어라운드 Regular" charset="-127"/>
              </a:endParaRPr>
            </a:p>
            <a:p>
              <a:endParaRPr lang="en-US" altLang="ko-KR" sz="500" dirty="0" smtClean="0">
                <a:latin typeface="나눔스퀘어라운드 Regular" charset="-127"/>
                <a:ea typeface="나눔스퀘어라운드 Regular" charset="-127"/>
              </a:endParaRPr>
            </a:p>
            <a:p>
              <a:r>
                <a:rPr lang="en-US" altLang="ko-KR" sz="500" dirty="0" smtClean="0">
                  <a:latin typeface="나눔스퀘어라운드 Regular" charset="-127"/>
                  <a:ea typeface="나눔스퀘어라운드 Regular" charset="-127"/>
                </a:rPr>
                <a:t>4.</a:t>
              </a:r>
              <a:r>
                <a:rPr lang="ko-KR" altLang="en-US" sz="500" b="1" dirty="0" smtClean="0">
                  <a:latin typeface="나눔스퀘어라운드 Regular" charset="-127"/>
                  <a:ea typeface="나눔스퀘어라운드 Regular" charset="-127"/>
                </a:rPr>
                <a:t>강원도</a:t>
              </a:r>
              <a:endParaRPr lang="en-US" altLang="ko-KR" sz="500" b="1" dirty="0" smtClean="0">
                <a:latin typeface="나눔스퀘어라운드 Regular" charset="-127"/>
                <a:ea typeface="나눔스퀘어라운드 Regular" charset="-127"/>
              </a:endParaRPr>
            </a:p>
            <a:p>
              <a:endParaRPr lang="en-US" altLang="ko-KR" sz="500" dirty="0" smtClean="0">
                <a:latin typeface="나눔스퀘어라운드 Regular" charset="-127"/>
                <a:ea typeface="나눔스퀘어라운드 Regular" charset="-127"/>
              </a:endParaRPr>
            </a:p>
            <a:p>
              <a:r>
                <a:rPr lang="en-US" altLang="ko-KR" sz="500" dirty="0" smtClean="0">
                  <a:latin typeface="나눔스퀘어라운드 Regular" charset="-127"/>
                  <a:ea typeface="나눔스퀘어라운드 Regular" charset="-127"/>
                </a:rPr>
                <a:t>5.</a:t>
              </a:r>
              <a:r>
                <a:rPr lang="ko-KR" altLang="en-US" sz="500" b="1" dirty="0" smtClean="0">
                  <a:latin typeface="나눔스퀘어라운드 Regular" charset="-127"/>
                  <a:ea typeface="나눔스퀘어라운드 Regular" charset="-127"/>
                </a:rPr>
                <a:t>부산광역시</a:t>
              </a:r>
              <a:endParaRPr lang="ko-KR" altLang="en-US" sz="500" b="1" dirty="0">
                <a:latin typeface="나눔스퀘어라운드 Regular" charset="-127"/>
                <a:ea typeface="나눔스퀘어라운드 Regular" charset="-127"/>
              </a:endParaRPr>
            </a:p>
          </p:txBody>
        </p:sp>
      </p:grpSp>
      <p:sp>
        <p:nvSpPr>
          <p:cNvPr id="76" name="TextBox 75"/>
          <p:cNvSpPr txBox="1"/>
          <p:nvPr/>
        </p:nvSpPr>
        <p:spPr>
          <a:xfrm>
            <a:off x="3347865" y="1248050"/>
            <a:ext cx="21838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나눔스퀘어라운드 Bold" charset="-127"/>
                <a:ea typeface="나눔스퀘어라운드 Bold" charset="-127"/>
              </a:rPr>
              <a:t>고령자 운전면허 소지 지역</a:t>
            </a:r>
            <a:endParaRPr lang="ko-KR" altLang="en-US" sz="1200" dirty="0">
              <a:latin typeface="나눔스퀘어라운드 Bold" charset="-127"/>
              <a:ea typeface="나눔스퀘어라운드 Bold" charset="-127"/>
            </a:endParaRPr>
          </a:p>
        </p:txBody>
      </p:sp>
      <p:sp>
        <p:nvSpPr>
          <p:cNvPr id="51" name="타원 50"/>
          <p:cNvSpPr/>
          <p:nvPr/>
        </p:nvSpPr>
        <p:spPr>
          <a:xfrm>
            <a:off x="7522968" y="2188719"/>
            <a:ext cx="379943" cy="379943"/>
          </a:xfrm>
          <a:prstGeom prst="ellipse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타원 51"/>
          <p:cNvSpPr/>
          <p:nvPr/>
        </p:nvSpPr>
        <p:spPr>
          <a:xfrm>
            <a:off x="6866050" y="3165952"/>
            <a:ext cx="342386" cy="342386"/>
          </a:xfrm>
          <a:prstGeom prst="ellipse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타원 52"/>
          <p:cNvSpPr/>
          <p:nvPr/>
        </p:nvSpPr>
        <p:spPr>
          <a:xfrm>
            <a:off x="7236827" y="2728171"/>
            <a:ext cx="286141" cy="286141"/>
          </a:xfrm>
          <a:prstGeom prst="ellipse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타원 53"/>
          <p:cNvSpPr/>
          <p:nvPr/>
        </p:nvSpPr>
        <p:spPr>
          <a:xfrm>
            <a:off x="4716399" y="2369804"/>
            <a:ext cx="360040" cy="381578"/>
          </a:xfrm>
          <a:prstGeom prst="ellipse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타원 60"/>
          <p:cNvSpPr/>
          <p:nvPr/>
        </p:nvSpPr>
        <p:spPr>
          <a:xfrm>
            <a:off x="4030273" y="3198284"/>
            <a:ext cx="360040" cy="381578"/>
          </a:xfrm>
          <a:prstGeom prst="ellipse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타원 62"/>
          <p:cNvSpPr/>
          <p:nvPr/>
        </p:nvSpPr>
        <p:spPr>
          <a:xfrm>
            <a:off x="1786276" y="2206843"/>
            <a:ext cx="379943" cy="379943"/>
          </a:xfrm>
          <a:prstGeom prst="ellipse">
            <a:avLst/>
          </a:prstGeom>
          <a:noFill/>
          <a:ln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타원 63"/>
          <p:cNvSpPr/>
          <p:nvPr/>
        </p:nvSpPr>
        <p:spPr>
          <a:xfrm>
            <a:off x="1129358" y="3184076"/>
            <a:ext cx="342386" cy="342386"/>
          </a:xfrm>
          <a:prstGeom prst="ellipse">
            <a:avLst/>
          </a:prstGeom>
          <a:noFill/>
          <a:ln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타원 64"/>
          <p:cNvSpPr/>
          <p:nvPr/>
        </p:nvSpPr>
        <p:spPr>
          <a:xfrm>
            <a:off x="1500135" y="2746295"/>
            <a:ext cx="286141" cy="286141"/>
          </a:xfrm>
          <a:prstGeom prst="ellipse">
            <a:avLst/>
          </a:prstGeom>
          <a:noFill/>
          <a:ln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9571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  <p:sp>
        <p:nvSpPr>
          <p:cNvPr id="8" name="Google Shape;325;p14"/>
          <p:cNvSpPr txBox="1">
            <a:spLocks/>
          </p:cNvSpPr>
          <p:nvPr/>
        </p:nvSpPr>
        <p:spPr>
          <a:xfrm>
            <a:off x="570559" y="257198"/>
            <a:ext cx="2777306" cy="379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ko-KR" altLang="en-US" sz="2400" dirty="0" smtClean="0">
                <a:solidFill>
                  <a:schemeClr val="tx1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국내 현황</a:t>
            </a:r>
            <a:endParaRPr lang="ko-KR" altLang="en-US" sz="2400" dirty="0">
              <a:solidFill>
                <a:schemeClr val="tx1"/>
              </a:solidFill>
              <a:latin typeface="나눔스퀘어라운드 Regular" pitchFamily="50" charset="-127"/>
              <a:ea typeface="나눔스퀘어라운드 Regular" pitchFamily="50" charset="-127"/>
            </a:endParaRPr>
          </a:p>
        </p:txBody>
      </p:sp>
      <p:grpSp>
        <p:nvGrpSpPr>
          <p:cNvPr id="9" name="Google Shape;664;p37"/>
          <p:cNvGrpSpPr/>
          <p:nvPr/>
        </p:nvGrpSpPr>
        <p:grpSpPr>
          <a:xfrm>
            <a:off x="121037" y="268590"/>
            <a:ext cx="368551" cy="368551"/>
            <a:chOff x="2594325" y="1627175"/>
            <a:chExt cx="440850" cy="440850"/>
          </a:xfrm>
        </p:grpSpPr>
        <p:sp>
          <p:nvSpPr>
            <p:cNvPr id="10" name="Google Shape;665;p37"/>
            <p:cNvSpPr/>
            <p:nvPr/>
          </p:nvSpPr>
          <p:spPr>
            <a:xfrm>
              <a:off x="2594325" y="1890950"/>
              <a:ext cx="177075" cy="177075"/>
            </a:xfrm>
            <a:custGeom>
              <a:avLst/>
              <a:gdLst/>
              <a:ahLst/>
              <a:cxnLst/>
              <a:rect l="l" t="t" r="r" b="b"/>
              <a:pathLst>
                <a:path w="7083" h="7083" extrusionOk="0">
                  <a:moveTo>
                    <a:pt x="5544" y="0"/>
                  </a:moveTo>
                  <a:lnTo>
                    <a:pt x="538" y="5984"/>
                  </a:lnTo>
                  <a:lnTo>
                    <a:pt x="0" y="7083"/>
                  </a:lnTo>
                  <a:lnTo>
                    <a:pt x="1099" y="6546"/>
                  </a:lnTo>
                  <a:lnTo>
                    <a:pt x="7083" y="1539"/>
                  </a:lnTo>
                  <a:lnTo>
                    <a:pt x="55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666;p37"/>
            <p:cNvSpPr/>
            <p:nvPr/>
          </p:nvSpPr>
          <p:spPr>
            <a:xfrm>
              <a:off x="2858700" y="1627175"/>
              <a:ext cx="176475" cy="176475"/>
            </a:xfrm>
            <a:custGeom>
              <a:avLst/>
              <a:gdLst/>
              <a:ahLst/>
              <a:cxnLst/>
              <a:rect l="l" t="t" r="r" b="b"/>
              <a:pathLst>
                <a:path w="7059" h="7059" extrusionOk="0">
                  <a:moveTo>
                    <a:pt x="904" y="1"/>
                  </a:moveTo>
                  <a:lnTo>
                    <a:pt x="782" y="25"/>
                  </a:lnTo>
                  <a:lnTo>
                    <a:pt x="684" y="98"/>
                  </a:lnTo>
                  <a:lnTo>
                    <a:pt x="611" y="147"/>
                  </a:lnTo>
                  <a:lnTo>
                    <a:pt x="489" y="294"/>
                  </a:lnTo>
                  <a:lnTo>
                    <a:pt x="367" y="440"/>
                  </a:lnTo>
                  <a:lnTo>
                    <a:pt x="294" y="587"/>
                  </a:lnTo>
                  <a:lnTo>
                    <a:pt x="196" y="733"/>
                  </a:lnTo>
                  <a:lnTo>
                    <a:pt x="74" y="1051"/>
                  </a:lnTo>
                  <a:lnTo>
                    <a:pt x="0" y="1393"/>
                  </a:lnTo>
                  <a:lnTo>
                    <a:pt x="0" y="1735"/>
                  </a:lnTo>
                  <a:lnTo>
                    <a:pt x="25" y="2052"/>
                  </a:lnTo>
                  <a:lnTo>
                    <a:pt x="123" y="2394"/>
                  </a:lnTo>
                  <a:lnTo>
                    <a:pt x="269" y="2711"/>
                  </a:lnTo>
                  <a:lnTo>
                    <a:pt x="4348" y="6790"/>
                  </a:lnTo>
                  <a:lnTo>
                    <a:pt x="4665" y="6937"/>
                  </a:lnTo>
                  <a:lnTo>
                    <a:pt x="5007" y="7034"/>
                  </a:lnTo>
                  <a:lnTo>
                    <a:pt x="5325" y="7059"/>
                  </a:lnTo>
                  <a:lnTo>
                    <a:pt x="5667" y="7059"/>
                  </a:lnTo>
                  <a:lnTo>
                    <a:pt x="6008" y="6986"/>
                  </a:lnTo>
                  <a:lnTo>
                    <a:pt x="6326" y="6863"/>
                  </a:lnTo>
                  <a:lnTo>
                    <a:pt x="6473" y="6766"/>
                  </a:lnTo>
                  <a:lnTo>
                    <a:pt x="6619" y="6692"/>
                  </a:lnTo>
                  <a:lnTo>
                    <a:pt x="6766" y="6570"/>
                  </a:lnTo>
                  <a:lnTo>
                    <a:pt x="6912" y="6448"/>
                  </a:lnTo>
                  <a:lnTo>
                    <a:pt x="6961" y="6375"/>
                  </a:lnTo>
                  <a:lnTo>
                    <a:pt x="7034" y="6277"/>
                  </a:lnTo>
                  <a:lnTo>
                    <a:pt x="7059" y="6155"/>
                  </a:lnTo>
                  <a:lnTo>
                    <a:pt x="7059" y="6057"/>
                  </a:lnTo>
                  <a:lnTo>
                    <a:pt x="7059" y="5960"/>
                  </a:lnTo>
                  <a:lnTo>
                    <a:pt x="7034" y="5862"/>
                  </a:lnTo>
                  <a:lnTo>
                    <a:pt x="6961" y="5764"/>
                  </a:lnTo>
                  <a:lnTo>
                    <a:pt x="6912" y="5667"/>
                  </a:lnTo>
                  <a:lnTo>
                    <a:pt x="1393" y="147"/>
                  </a:lnTo>
                  <a:lnTo>
                    <a:pt x="1295" y="98"/>
                  </a:lnTo>
                  <a:lnTo>
                    <a:pt x="1197" y="25"/>
                  </a:lnTo>
                  <a:lnTo>
                    <a:pt x="10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667;p37"/>
            <p:cNvSpPr/>
            <p:nvPr/>
          </p:nvSpPr>
          <p:spPr>
            <a:xfrm>
              <a:off x="2663325" y="1702275"/>
              <a:ext cx="296750" cy="296775"/>
            </a:xfrm>
            <a:custGeom>
              <a:avLst/>
              <a:gdLst/>
              <a:ahLst/>
              <a:cxnLst/>
              <a:rect l="l" t="t" r="r" b="b"/>
              <a:pathLst>
                <a:path w="11870" h="11871" extrusionOk="0">
                  <a:moveTo>
                    <a:pt x="7718" y="1295"/>
                  </a:moveTo>
                  <a:lnTo>
                    <a:pt x="7815" y="1319"/>
                  </a:lnTo>
                  <a:lnTo>
                    <a:pt x="7889" y="1368"/>
                  </a:lnTo>
                  <a:lnTo>
                    <a:pt x="7938" y="1442"/>
                  </a:lnTo>
                  <a:lnTo>
                    <a:pt x="7938" y="1515"/>
                  </a:lnTo>
                  <a:lnTo>
                    <a:pt x="7938" y="1588"/>
                  </a:lnTo>
                  <a:lnTo>
                    <a:pt x="7889" y="1661"/>
                  </a:lnTo>
                  <a:lnTo>
                    <a:pt x="5862" y="3664"/>
                  </a:lnTo>
                  <a:lnTo>
                    <a:pt x="5788" y="3713"/>
                  </a:lnTo>
                  <a:lnTo>
                    <a:pt x="5715" y="3737"/>
                  </a:lnTo>
                  <a:lnTo>
                    <a:pt x="5642" y="3713"/>
                  </a:lnTo>
                  <a:lnTo>
                    <a:pt x="5569" y="3664"/>
                  </a:lnTo>
                  <a:lnTo>
                    <a:pt x="5520" y="3591"/>
                  </a:lnTo>
                  <a:lnTo>
                    <a:pt x="5495" y="3517"/>
                  </a:lnTo>
                  <a:lnTo>
                    <a:pt x="5520" y="3444"/>
                  </a:lnTo>
                  <a:lnTo>
                    <a:pt x="5569" y="3371"/>
                  </a:lnTo>
                  <a:lnTo>
                    <a:pt x="7571" y="1368"/>
                  </a:lnTo>
                  <a:lnTo>
                    <a:pt x="7644" y="1319"/>
                  </a:lnTo>
                  <a:lnTo>
                    <a:pt x="7718" y="1295"/>
                  </a:lnTo>
                  <a:close/>
                  <a:moveTo>
                    <a:pt x="7767" y="1"/>
                  </a:moveTo>
                  <a:lnTo>
                    <a:pt x="4885" y="2907"/>
                  </a:lnTo>
                  <a:lnTo>
                    <a:pt x="4640" y="2809"/>
                  </a:lnTo>
                  <a:lnTo>
                    <a:pt x="4396" y="2712"/>
                  </a:lnTo>
                  <a:lnTo>
                    <a:pt x="4103" y="2614"/>
                  </a:lnTo>
                  <a:lnTo>
                    <a:pt x="3810" y="2565"/>
                  </a:lnTo>
                  <a:lnTo>
                    <a:pt x="3493" y="2492"/>
                  </a:lnTo>
                  <a:lnTo>
                    <a:pt x="3175" y="2443"/>
                  </a:lnTo>
                  <a:lnTo>
                    <a:pt x="2858" y="2418"/>
                  </a:lnTo>
                  <a:lnTo>
                    <a:pt x="2247" y="2418"/>
                  </a:lnTo>
                  <a:lnTo>
                    <a:pt x="1954" y="2443"/>
                  </a:lnTo>
                  <a:lnTo>
                    <a:pt x="1636" y="2492"/>
                  </a:lnTo>
                  <a:lnTo>
                    <a:pt x="1319" y="2565"/>
                  </a:lnTo>
                  <a:lnTo>
                    <a:pt x="1001" y="2687"/>
                  </a:lnTo>
                  <a:lnTo>
                    <a:pt x="708" y="2809"/>
                  </a:lnTo>
                  <a:lnTo>
                    <a:pt x="415" y="3005"/>
                  </a:lnTo>
                  <a:lnTo>
                    <a:pt x="147" y="3224"/>
                  </a:lnTo>
                  <a:lnTo>
                    <a:pt x="73" y="3298"/>
                  </a:lnTo>
                  <a:lnTo>
                    <a:pt x="24" y="3395"/>
                  </a:lnTo>
                  <a:lnTo>
                    <a:pt x="0" y="3493"/>
                  </a:lnTo>
                  <a:lnTo>
                    <a:pt x="0" y="3615"/>
                  </a:lnTo>
                  <a:lnTo>
                    <a:pt x="0" y="3713"/>
                  </a:lnTo>
                  <a:lnTo>
                    <a:pt x="24" y="3811"/>
                  </a:lnTo>
                  <a:lnTo>
                    <a:pt x="73" y="3908"/>
                  </a:lnTo>
                  <a:lnTo>
                    <a:pt x="147" y="4006"/>
                  </a:lnTo>
                  <a:lnTo>
                    <a:pt x="7864" y="11724"/>
                  </a:lnTo>
                  <a:lnTo>
                    <a:pt x="7962" y="11797"/>
                  </a:lnTo>
                  <a:lnTo>
                    <a:pt x="8060" y="11846"/>
                  </a:lnTo>
                  <a:lnTo>
                    <a:pt x="8157" y="11870"/>
                  </a:lnTo>
                  <a:lnTo>
                    <a:pt x="8377" y="11870"/>
                  </a:lnTo>
                  <a:lnTo>
                    <a:pt x="8475" y="11846"/>
                  </a:lnTo>
                  <a:lnTo>
                    <a:pt x="8573" y="11797"/>
                  </a:lnTo>
                  <a:lnTo>
                    <a:pt x="8646" y="11724"/>
                  </a:lnTo>
                  <a:lnTo>
                    <a:pt x="8866" y="11455"/>
                  </a:lnTo>
                  <a:lnTo>
                    <a:pt x="9061" y="11162"/>
                  </a:lnTo>
                  <a:lnTo>
                    <a:pt x="9183" y="10869"/>
                  </a:lnTo>
                  <a:lnTo>
                    <a:pt x="9305" y="10551"/>
                  </a:lnTo>
                  <a:lnTo>
                    <a:pt x="9379" y="10234"/>
                  </a:lnTo>
                  <a:lnTo>
                    <a:pt x="9427" y="9916"/>
                  </a:lnTo>
                  <a:lnTo>
                    <a:pt x="9452" y="9623"/>
                  </a:lnTo>
                  <a:lnTo>
                    <a:pt x="9452" y="9330"/>
                  </a:lnTo>
                  <a:lnTo>
                    <a:pt x="9452" y="9013"/>
                  </a:lnTo>
                  <a:lnTo>
                    <a:pt x="9427" y="8695"/>
                  </a:lnTo>
                  <a:lnTo>
                    <a:pt x="9379" y="8378"/>
                  </a:lnTo>
                  <a:lnTo>
                    <a:pt x="9305" y="8060"/>
                  </a:lnTo>
                  <a:lnTo>
                    <a:pt x="9256" y="7767"/>
                  </a:lnTo>
                  <a:lnTo>
                    <a:pt x="9159" y="7474"/>
                  </a:lnTo>
                  <a:lnTo>
                    <a:pt x="9061" y="7230"/>
                  </a:lnTo>
                  <a:lnTo>
                    <a:pt x="8963" y="6986"/>
                  </a:lnTo>
                  <a:lnTo>
                    <a:pt x="11870" y="4104"/>
                  </a:lnTo>
                  <a:lnTo>
                    <a:pt x="77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4" name="Picture 2" descr="ê°ìì ëí ì´ë¯¸ì§ ê²ìê²°ê³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3666" y="-2257340"/>
            <a:ext cx="68797" cy="4571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2" name="그룹 41"/>
          <p:cNvGrpSpPr/>
          <p:nvPr/>
        </p:nvGrpSpPr>
        <p:grpSpPr>
          <a:xfrm>
            <a:off x="200568" y="957939"/>
            <a:ext cx="8736571" cy="4081133"/>
            <a:chOff x="267544" y="915566"/>
            <a:chExt cx="8736571" cy="4081133"/>
          </a:xfrm>
        </p:grpSpPr>
        <p:grpSp>
          <p:nvGrpSpPr>
            <p:cNvPr id="41" name="그룹 40"/>
            <p:cNvGrpSpPr/>
            <p:nvPr/>
          </p:nvGrpSpPr>
          <p:grpSpPr>
            <a:xfrm>
              <a:off x="267544" y="915566"/>
              <a:ext cx="8736571" cy="4081133"/>
              <a:chOff x="155908" y="794873"/>
              <a:chExt cx="8736571" cy="4081133"/>
            </a:xfrm>
          </p:grpSpPr>
          <p:grpSp>
            <p:nvGrpSpPr>
              <p:cNvPr id="37" name="그룹 36"/>
              <p:cNvGrpSpPr/>
              <p:nvPr/>
            </p:nvGrpSpPr>
            <p:grpSpPr>
              <a:xfrm>
                <a:off x="155908" y="794873"/>
                <a:ext cx="8736571" cy="4081133"/>
                <a:chOff x="155908" y="290817"/>
                <a:chExt cx="8736571" cy="4081133"/>
              </a:xfrm>
            </p:grpSpPr>
            <p:sp>
              <p:nvSpPr>
                <p:cNvPr id="34" name="직사각형 33"/>
                <p:cNvSpPr/>
                <p:nvPr/>
              </p:nvSpPr>
              <p:spPr>
                <a:xfrm>
                  <a:off x="155908" y="290817"/>
                  <a:ext cx="8736571" cy="4081133"/>
                </a:xfrm>
                <a:prstGeom prst="rect">
                  <a:avLst/>
                </a:prstGeom>
                <a:solidFill>
                  <a:schemeClr val="accent6">
                    <a:alpha val="29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나눔스퀘어라운드 Regular" pitchFamily="50" charset="-127"/>
                    <a:ea typeface="나눔스퀘어라운드 Regular" pitchFamily="50" charset="-127"/>
                  </a:endParaRPr>
                </a:p>
              </p:txBody>
            </p:sp>
            <p:grpSp>
              <p:nvGrpSpPr>
                <p:cNvPr id="25" name="그룹 24"/>
                <p:cNvGrpSpPr/>
                <p:nvPr/>
              </p:nvGrpSpPr>
              <p:grpSpPr>
                <a:xfrm>
                  <a:off x="269072" y="1311957"/>
                  <a:ext cx="3968508" cy="3002864"/>
                  <a:chOff x="0" y="123478"/>
                  <a:chExt cx="5940152" cy="4398942"/>
                </a:xfrm>
              </p:grpSpPr>
              <p:pic>
                <p:nvPicPr>
                  <p:cNvPr id="3" name="그림 2"/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0" y="123478"/>
                    <a:ext cx="5940152" cy="4153526"/>
                  </a:xfrm>
                  <a:prstGeom prst="rect">
                    <a:avLst/>
                  </a:prstGeom>
                </p:spPr>
              </p:pic>
              <p:sp>
                <p:nvSpPr>
                  <p:cNvPr id="13" name="직사각형 12"/>
                  <p:cNvSpPr/>
                  <p:nvPr/>
                </p:nvSpPr>
                <p:spPr>
                  <a:xfrm>
                    <a:off x="947785" y="4306396"/>
                    <a:ext cx="288032" cy="21602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altLang="ko-KR" sz="700" dirty="0" smtClean="0">
                        <a:solidFill>
                          <a:schemeClr val="tx1"/>
                        </a:solidFill>
                      </a:rPr>
                      <a:t>1</a:t>
                    </a:r>
                    <a:r>
                      <a:rPr lang="ko-KR" altLang="en-US" sz="700" dirty="0" smtClean="0">
                        <a:solidFill>
                          <a:schemeClr val="tx1"/>
                        </a:solidFill>
                      </a:rPr>
                      <a:t>월</a:t>
                    </a:r>
                    <a:endParaRPr lang="ko-KR" altLang="en-US" sz="7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4" name="직사각형 13"/>
                  <p:cNvSpPr/>
                  <p:nvPr/>
                </p:nvSpPr>
                <p:spPr>
                  <a:xfrm>
                    <a:off x="1336404" y="4306396"/>
                    <a:ext cx="288032" cy="21602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altLang="ko-KR" sz="700" dirty="0">
                        <a:solidFill>
                          <a:schemeClr val="tx1"/>
                        </a:solidFill>
                      </a:rPr>
                      <a:t>2</a:t>
                    </a:r>
                    <a:r>
                      <a:rPr lang="ko-KR" altLang="en-US" sz="700" dirty="0" smtClean="0">
                        <a:solidFill>
                          <a:schemeClr val="tx1"/>
                        </a:solidFill>
                      </a:rPr>
                      <a:t>월</a:t>
                    </a:r>
                    <a:endParaRPr lang="ko-KR" altLang="en-US" sz="7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5" name="직사각형 14"/>
                  <p:cNvSpPr/>
                  <p:nvPr/>
                </p:nvSpPr>
                <p:spPr>
                  <a:xfrm>
                    <a:off x="1725021" y="4306396"/>
                    <a:ext cx="288032" cy="21602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altLang="ko-KR" sz="700" dirty="0">
                        <a:solidFill>
                          <a:schemeClr val="tx1"/>
                        </a:solidFill>
                      </a:rPr>
                      <a:t>3</a:t>
                    </a:r>
                    <a:r>
                      <a:rPr lang="ko-KR" altLang="en-US" sz="700" dirty="0" smtClean="0">
                        <a:solidFill>
                          <a:schemeClr val="tx1"/>
                        </a:solidFill>
                      </a:rPr>
                      <a:t>월</a:t>
                    </a:r>
                    <a:endParaRPr lang="ko-KR" altLang="en-US" sz="7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6" name="직사각형 15"/>
                  <p:cNvSpPr/>
                  <p:nvPr/>
                </p:nvSpPr>
                <p:spPr>
                  <a:xfrm>
                    <a:off x="2114202" y="4306396"/>
                    <a:ext cx="288032" cy="21602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altLang="ko-KR" sz="700" dirty="0">
                        <a:solidFill>
                          <a:schemeClr val="tx1"/>
                        </a:solidFill>
                      </a:rPr>
                      <a:t>4</a:t>
                    </a:r>
                    <a:r>
                      <a:rPr lang="ko-KR" altLang="en-US" sz="700" dirty="0" smtClean="0">
                        <a:solidFill>
                          <a:schemeClr val="tx1"/>
                        </a:solidFill>
                      </a:rPr>
                      <a:t>월</a:t>
                    </a:r>
                    <a:endParaRPr lang="ko-KR" altLang="en-US" sz="7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7" name="직사각형 16"/>
                  <p:cNvSpPr/>
                  <p:nvPr/>
                </p:nvSpPr>
                <p:spPr>
                  <a:xfrm>
                    <a:off x="2503383" y="4306396"/>
                    <a:ext cx="288032" cy="21602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altLang="ko-KR" sz="700" dirty="0">
                        <a:solidFill>
                          <a:schemeClr val="tx1"/>
                        </a:solidFill>
                      </a:rPr>
                      <a:t>5</a:t>
                    </a:r>
                    <a:r>
                      <a:rPr lang="ko-KR" altLang="en-US" sz="700" dirty="0" smtClean="0">
                        <a:solidFill>
                          <a:schemeClr val="tx1"/>
                        </a:solidFill>
                      </a:rPr>
                      <a:t>월</a:t>
                    </a:r>
                    <a:endParaRPr lang="ko-KR" altLang="en-US" sz="7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8" name="직사각형 17"/>
                  <p:cNvSpPr/>
                  <p:nvPr/>
                </p:nvSpPr>
                <p:spPr>
                  <a:xfrm>
                    <a:off x="2887237" y="4306396"/>
                    <a:ext cx="288032" cy="21602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altLang="ko-KR" sz="700" dirty="0" smtClean="0">
                        <a:solidFill>
                          <a:schemeClr val="tx1"/>
                        </a:solidFill>
                      </a:rPr>
                      <a:t>6</a:t>
                    </a:r>
                    <a:r>
                      <a:rPr lang="ko-KR" altLang="en-US" sz="700" dirty="0" smtClean="0">
                        <a:solidFill>
                          <a:schemeClr val="tx1"/>
                        </a:solidFill>
                      </a:rPr>
                      <a:t>월</a:t>
                    </a:r>
                    <a:endParaRPr lang="ko-KR" altLang="en-US" sz="7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9" name="직사각형 18"/>
                  <p:cNvSpPr/>
                  <p:nvPr/>
                </p:nvSpPr>
                <p:spPr>
                  <a:xfrm>
                    <a:off x="3275856" y="4306396"/>
                    <a:ext cx="288032" cy="21602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altLang="ko-KR" sz="700" dirty="0">
                        <a:solidFill>
                          <a:schemeClr val="tx1"/>
                        </a:solidFill>
                      </a:rPr>
                      <a:t>7</a:t>
                    </a:r>
                    <a:r>
                      <a:rPr lang="ko-KR" altLang="en-US" sz="700" dirty="0" smtClean="0">
                        <a:solidFill>
                          <a:schemeClr val="tx1"/>
                        </a:solidFill>
                      </a:rPr>
                      <a:t>월</a:t>
                    </a:r>
                    <a:endParaRPr lang="ko-KR" altLang="en-US" sz="7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0" name="직사각형 19"/>
                  <p:cNvSpPr/>
                  <p:nvPr/>
                </p:nvSpPr>
                <p:spPr>
                  <a:xfrm>
                    <a:off x="3664474" y="4306396"/>
                    <a:ext cx="288032" cy="21602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altLang="ko-KR" sz="700" dirty="0">
                        <a:solidFill>
                          <a:schemeClr val="tx1"/>
                        </a:solidFill>
                      </a:rPr>
                      <a:t>8</a:t>
                    </a:r>
                    <a:r>
                      <a:rPr lang="ko-KR" altLang="en-US" sz="700" dirty="0" smtClean="0">
                        <a:solidFill>
                          <a:schemeClr val="tx1"/>
                        </a:solidFill>
                      </a:rPr>
                      <a:t>월</a:t>
                    </a:r>
                    <a:endParaRPr lang="ko-KR" altLang="en-US" sz="7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1" name="직사각형 20"/>
                  <p:cNvSpPr/>
                  <p:nvPr/>
                </p:nvSpPr>
                <p:spPr>
                  <a:xfrm>
                    <a:off x="4053656" y="4306396"/>
                    <a:ext cx="288032" cy="21602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altLang="ko-KR" sz="700" dirty="0">
                        <a:solidFill>
                          <a:schemeClr val="tx1"/>
                        </a:solidFill>
                      </a:rPr>
                      <a:t>9</a:t>
                    </a:r>
                    <a:r>
                      <a:rPr lang="ko-KR" altLang="en-US" sz="700" dirty="0" smtClean="0">
                        <a:solidFill>
                          <a:schemeClr val="tx1"/>
                        </a:solidFill>
                      </a:rPr>
                      <a:t>월</a:t>
                    </a:r>
                    <a:endParaRPr lang="ko-KR" altLang="en-US" sz="7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2" name="직사각형 21"/>
                  <p:cNvSpPr/>
                  <p:nvPr/>
                </p:nvSpPr>
                <p:spPr>
                  <a:xfrm>
                    <a:off x="4442273" y="4306396"/>
                    <a:ext cx="288032" cy="21602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altLang="ko-KR" sz="700" dirty="0" smtClean="0">
                        <a:solidFill>
                          <a:schemeClr val="tx1"/>
                        </a:solidFill>
                      </a:rPr>
                      <a:t>10</a:t>
                    </a:r>
                    <a:r>
                      <a:rPr lang="ko-KR" altLang="en-US" sz="700" dirty="0" smtClean="0">
                        <a:solidFill>
                          <a:schemeClr val="tx1"/>
                        </a:solidFill>
                      </a:rPr>
                      <a:t>월</a:t>
                    </a:r>
                    <a:endParaRPr lang="ko-KR" altLang="en-US" sz="7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3" name="직사각형 22"/>
                  <p:cNvSpPr/>
                  <p:nvPr/>
                </p:nvSpPr>
                <p:spPr>
                  <a:xfrm>
                    <a:off x="4836217" y="4306396"/>
                    <a:ext cx="288032" cy="21602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altLang="ko-KR" sz="700" dirty="0" smtClean="0">
                        <a:solidFill>
                          <a:schemeClr val="tx1"/>
                        </a:solidFill>
                      </a:rPr>
                      <a:t>11</a:t>
                    </a:r>
                    <a:r>
                      <a:rPr lang="ko-KR" altLang="en-US" sz="700" dirty="0" smtClean="0">
                        <a:solidFill>
                          <a:schemeClr val="tx1"/>
                        </a:solidFill>
                      </a:rPr>
                      <a:t>월</a:t>
                    </a:r>
                    <a:endParaRPr lang="ko-KR" altLang="en-US" sz="7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4" name="직사각형 23"/>
                  <p:cNvSpPr/>
                  <p:nvPr/>
                </p:nvSpPr>
                <p:spPr>
                  <a:xfrm>
                    <a:off x="5220073" y="4306396"/>
                    <a:ext cx="288032" cy="21602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altLang="ko-KR" sz="700" dirty="0" smtClean="0">
                        <a:solidFill>
                          <a:schemeClr val="tx1"/>
                        </a:solidFill>
                      </a:rPr>
                      <a:t>12</a:t>
                    </a:r>
                    <a:r>
                      <a:rPr lang="ko-KR" altLang="en-US" sz="700" dirty="0" smtClean="0">
                        <a:solidFill>
                          <a:schemeClr val="tx1"/>
                        </a:solidFill>
                      </a:rPr>
                      <a:t>월</a:t>
                    </a:r>
                    <a:endParaRPr lang="ko-KR" altLang="en-US" sz="700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33" name="그룹 32"/>
                <p:cNvGrpSpPr/>
                <p:nvPr/>
              </p:nvGrpSpPr>
              <p:grpSpPr>
                <a:xfrm>
                  <a:off x="4371276" y="1318168"/>
                  <a:ext cx="4370675" cy="2992422"/>
                  <a:chOff x="1857509" y="342356"/>
                  <a:chExt cx="6528191" cy="4387585"/>
                </a:xfrm>
              </p:grpSpPr>
              <p:sp>
                <p:nvSpPr>
                  <p:cNvPr id="26" name="직사각형 25"/>
                  <p:cNvSpPr/>
                  <p:nvPr/>
                </p:nvSpPr>
                <p:spPr>
                  <a:xfrm>
                    <a:off x="2835164" y="4444125"/>
                    <a:ext cx="553853" cy="28454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ko-KR" altLang="en-US" sz="700" dirty="0" smtClean="0">
                        <a:solidFill>
                          <a:schemeClr val="tx1"/>
                        </a:solidFill>
                      </a:rPr>
                      <a:t>일요일</a:t>
                    </a:r>
                    <a:endParaRPr lang="ko-KR" altLang="en-US" sz="700" dirty="0">
                      <a:solidFill>
                        <a:schemeClr val="tx1"/>
                      </a:solidFill>
                    </a:endParaRPr>
                  </a:p>
                </p:txBody>
              </p:sp>
              <p:pic>
                <p:nvPicPr>
                  <p:cNvPr id="4" name="그림 3"/>
                  <p:cNvPicPr>
                    <a:picLocks noChangeAspect="1"/>
                  </p:cNvPicPr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1857509" y="342356"/>
                    <a:ext cx="6528191" cy="4073343"/>
                  </a:xfrm>
                  <a:prstGeom prst="rect">
                    <a:avLst/>
                  </a:prstGeom>
                </p:spPr>
              </p:pic>
              <p:sp>
                <p:nvSpPr>
                  <p:cNvPr id="27" name="직사각형 26"/>
                  <p:cNvSpPr/>
                  <p:nvPr/>
                </p:nvSpPr>
                <p:spPr>
                  <a:xfrm>
                    <a:off x="3549601" y="4445398"/>
                    <a:ext cx="553853" cy="28454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ko-KR" altLang="en-US" sz="700" dirty="0" smtClean="0">
                        <a:solidFill>
                          <a:schemeClr val="tx1"/>
                        </a:solidFill>
                      </a:rPr>
                      <a:t>월요일</a:t>
                    </a:r>
                    <a:endParaRPr lang="ko-KR" altLang="en-US" sz="7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8" name="직사각형 27"/>
                  <p:cNvSpPr/>
                  <p:nvPr/>
                </p:nvSpPr>
                <p:spPr>
                  <a:xfrm>
                    <a:off x="4262538" y="4443017"/>
                    <a:ext cx="553853" cy="28454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ko-KR" altLang="en-US" sz="700" dirty="0">
                        <a:solidFill>
                          <a:schemeClr val="tx1"/>
                        </a:solidFill>
                      </a:rPr>
                      <a:t>화</a:t>
                    </a:r>
                    <a:r>
                      <a:rPr lang="ko-KR" altLang="en-US" sz="700" dirty="0" smtClean="0">
                        <a:solidFill>
                          <a:schemeClr val="tx1"/>
                        </a:solidFill>
                      </a:rPr>
                      <a:t>요일</a:t>
                    </a:r>
                    <a:endParaRPr lang="ko-KR" altLang="en-US" sz="7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9" name="직사각형 28"/>
                  <p:cNvSpPr/>
                  <p:nvPr/>
                </p:nvSpPr>
                <p:spPr>
                  <a:xfrm>
                    <a:off x="4986500" y="4444291"/>
                    <a:ext cx="553853" cy="28454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ko-KR" altLang="en-US" sz="700" dirty="0">
                        <a:solidFill>
                          <a:schemeClr val="tx1"/>
                        </a:solidFill>
                      </a:rPr>
                      <a:t>수</a:t>
                    </a:r>
                    <a:r>
                      <a:rPr lang="ko-KR" altLang="en-US" sz="700" dirty="0" smtClean="0">
                        <a:solidFill>
                          <a:schemeClr val="tx1"/>
                        </a:solidFill>
                      </a:rPr>
                      <a:t>요일</a:t>
                    </a:r>
                    <a:endParaRPr lang="ko-KR" altLang="en-US" sz="7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0" name="직사각형 29"/>
                  <p:cNvSpPr/>
                  <p:nvPr/>
                </p:nvSpPr>
                <p:spPr>
                  <a:xfrm>
                    <a:off x="5689499" y="4444124"/>
                    <a:ext cx="553853" cy="28454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ko-KR" altLang="en-US" sz="700" dirty="0">
                        <a:solidFill>
                          <a:schemeClr val="tx1"/>
                        </a:solidFill>
                      </a:rPr>
                      <a:t>목</a:t>
                    </a:r>
                    <a:r>
                      <a:rPr lang="ko-KR" altLang="en-US" sz="700" dirty="0" smtClean="0">
                        <a:solidFill>
                          <a:schemeClr val="tx1"/>
                        </a:solidFill>
                      </a:rPr>
                      <a:t>요일</a:t>
                    </a:r>
                    <a:endParaRPr lang="ko-KR" altLang="en-US" sz="7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1" name="직사각형 30"/>
                  <p:cNvSpPr/>
                  <p:nvPr/>
                </p:nvSpPr>
                <p:spPr>
                  <a:xfrm>
                    <a:off x="6402436" y="4441744"/>
                    <a:ext cx="553853" cy="28454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ko-KR" altLang="en-US" sz="700" dirty="0">
                        <a:solidFill>
                          <a:schemeClr val="tx1"/>
                        </a:solidFill>
                      </a:rPr>
                      <a:t>금</a:t>
                    </a:r>
                    <a:r>
                      <a:rPr lang="ko-KR" altLang="en-US" sz="700" dirty="0" smtClean="0">
                        <a:solidFill>
                          <a:schemeClr val="tx1"/>
                        </a:solidFill>
                      </a:rPr>
                      <a:t>요일</a:t>
                    </a:r>
                    <a:endParaRPr lang="ko-KR" altLang="en-US" sz="7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2" name="직사각형 31"/>
                  <p:cNvSpPr/>
                  <p:nvPr/>
                </p:nvSpPr>
                <p:spPr>
                  <a:xfrm>
                    <a:off x="7121634" y="4443017"/>
                    <a:ext cx="553853" cy="28454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ko-KR" altLang="en-US" sz="700" dirty="0">
                        <a:solidFill>
                          <a:schemeClr val="tx1"/>
                        </a:solidFill>
                      </a:rPr>
                      <a:t>토</a:t>
                    </a:r>
                    <a:r>
                      <a:rPr lang="ko-KR" altLang="en-US" sz="700" dirty="0" smtClean="0">
                        <a:solidFill>
                          <a:schemeClr val="tx1"/>
                        </a:solidFill>
                      </a:rPr>
                      <a:t>요일</a:t>
                    </a:r>
                    <a:endParaRPr lang="ko-KR" altLang="en-US" sz="700" dirty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40" name="그룹 39"/>
              <p:cNvGrpSpPr/>
              <p:nvPr/>
            </p:nvGrpSpPr>
            <p:grpSpPr>
              <a:xfrm>
                <a:off x="281697" y="1108049"/>
                <a:ext cx="3656517" cy="656884"/>
                <a:chOff x="281697" y="1108049"/>
                <a:chExt cx="3656517" cy="656884"/>
              </a:xfrm>
            </p:grpSpPr>
            <p:sp>
              <p:nvSpPr>
                <p:cNvPr id="36" name="직사각형 35"/>
                <p:cNvSpPr/>
                <p:nvPr/>
              </p:nvSpPr>
              <p:spPr>
                <a:xfrm>
                  <a:off x="1245550" y="1108049"/>
                  <a:ext cx="2692664" cy="65534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en-US" altLang="ko-KR" sz="2800" dirty="0" smtClean="0">
                      <a:solidFill>
                        <a:srgbClr val="FF0000"/>
                      </a:solidFill>
                      <a:latin typeface="나눔스퀘어라운드 Regular" pitchFamily="50" charset="-127"/>
                      <a:ea typeface="나눔스퀘어라운드 Regular" pitchFamily="50" charset="-127"/>
                    </a:rPr>
                    <a:t>10</a:t>
                  </a:r>
                  <a:r>
                    <a:rPr lang="ko-KR" altLang="en-US" sz="2800" dirty="0" smtClean="0">
                      <a:solidFill>
                        <a:srgbClr val="FF0000"/>
                      </a:solidFill>
                      <a:latin typeface="나눔스퀘어라운드 Regular" pitchFamily="50" charset="-127"/>
                      <a:ea typeface="나눔스퀘어라운드 Regular" pitchFamily="50" charset="-127"/>
                    </a:rPr>
                    <a:t>월</a:t>
                  </a:r>
                  <a:r>
                    <a:rPr lang="en-US" altLang="ko-KR" sz="2800" dirty="0">
                      <a:solidFill>
                        <a:srgbClr val="FF0000"/>
                      </a:solidFill>
                      <a:latin typeface="나눔스퀘어라운드 Regular" pitchFamily="50" charset="-127"/>
                      <a:ea typeface="나눔스퀘어라운드 Regular" pitchFamily="50" charset="-127"/>
                    </a:rPr>
                    <a:t> </a:t>
                  </a:r>
                  <a:r>
                    <a:rPr lang="en-US" altLang="ko-KR" sz="2800" dirty="0" smtClean="0">
                      <a:solidFill>
                        <a:srgbClr val="FF0000"/>
                      </a:solidFill>
                      <a:latin typeface="나눔스퀘어라운드 Regular" pitchFamily="50" charset="-127"/>
                      <a:ea typeface="나눔스퀘어라운드 Regular" pitchFamily="50" charset="-127"/>
                    </a:rPr>
                    <a:t>11</a:t>
                  </a:r>
                  <a:r>
                    <a:rPr lang="ko-KR" altLang="en-US" sz="2800" dirty="0" smtClean="0">
                      <a:solidFill>
                        <a:srgbClr val="FF0000"/>
                      </a:solidFill>
                      <a:latin typeface="나눔스퀘어라운드 Regular" pitchFamily="50" charset="-127"/>
                      <a:ea typeface="나눔스퀘어라운드 Regular" pitchFamily="50" charset="-127"/>
                    </a:rPr>
                    <a:t>월</a:t>
                  </a:r>
                  <a:endParaRPr lang="ko-KR" altLang="en-US" sz="1800" dirty="0">
                    <a:solidFill>
                      <a:srgbClr val="FF0000"/>
                    </a:solidFill>
                    <a:latin typeface="나눔스퀘어라운드 Regular" pitchFamily="50" charset="-127"/>
                    <a:ea typeface="나눔스퀘어라운드 Regular" pitchFamily="50" charset="-127"/>
                  </a:endParaRPr>
                </a:p>
              </p:txBody>
            </p:sp>
            <p:pic>
              <p:nvPicPr>
                <p:cNvPr id="1026" name="Picture 2" descr="ê°ìì ëí ì´ë¯¸ì§ ê²ìê²°ê³¼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81697" y="1109590"/>
                  <a:ext cx="986145" cy="655343"/>
                </a:xfrm>
                <a:prstGeom prst="rect">
                  <a:avLst/>
                </a:prstGeom>
                <a:ln>
                  <a:noFill/>
                </a:ln>
                <a:effectLst>
                  <a:softEdge rad="112500"/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sp>
          <p:nvSpPr>
            <p:cNvPr id="43" name="직사각형 42"/>
            <p:cNvSpPr/>
            <p:nvPr/>
          </p:nvSpPr>
          <p:spPr>
            <a:xfrm>
              <a:off x="5436096" y="1228742"/>
              <a:ext cx="1658749" cy="65534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2800" dirty="0" smtClean="0">
                  <a:solidFill>
                    <a:srgbClr val="FF0000"/>
                  </a:solidFill>
                  <a:latin typeface="나눔스퀘어라운드 Regular" pitchFamily="50" charset="-127"/>
                  <a:ea typeface="나눔스퀘어라운드 Regular" pitchFamily="50" charset="-127"/>
                </a:rPr>
                <a:t>월요일</a:t>
              </a:r>
              <a:endParaRPr lang="ko-KR" altLang="en-US" sz="1800" dirty="0">
                <a:solidFill>
                  <a:srgbClr val="FF0000"/>
                </a:solidFill>
                <a:latin typeface="나눔스퀘어라운드 Regular" pitchFamily="50" charset="-127"/>
                <a:ea typeface="나눔스퀘어라운드 Regular" pitchFamily="50" charset="-127"/>
              </a:endParaRPr>
            </a:p>
          </p:txBody>
        </p:sp>
        <p:pic>
          <p:nvPicPr>
            <p:cNvPr id="1028" name="Picture 4" descr="ììì¼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84812" y="1230283"/>
              <a:ext cx="937413" cy="653802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ììì¼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60232" y="1228742"/>
              <a:ext cx="936502" cy="655343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8" name="직사각형 47"/>
            <p:cNvSpPr/>
            <p:nvPr/>
          </p:nvSpPr>
          <p:spPr>
            <a:xfrm>
              <a:off x="7690612" y="1228742"/>
              <a:ext cx="1274273" cy="65534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2800" dirty="0" smtClean="0">
                  <a:solidFill>
                    <a:srgbClr val="FF0000"/>
                  </a:solidFill>
                  <a:latin typeface="나눔스퀘어라운드 Regular" pitchFamily="50" charset="-127"/>
                  <a:ea typeface="나눔스퀘어라운드 Regular" pitchFamily="50" charset="-127"/>
                </a:rPr>
                <a:t>금요일</a:t>
              </a:r>
              <a:endParaRPr lang="ko-KR" altLang="en-US" sz="2800" dirty="0">
                <a:solidFill>
                  <a:srgbClr val="FF0000"/>
                </a:solidFill>
                <a:latin typeface="나눔스퀘어라운드 Regular" pitchFamily="50" charset="-127"/>
                <a:ea typeface="나눔스퀘어라운드 Regular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18837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p:sp>
        <p:nvSpPr>
          <p:cNvPr id="8" name="Google Shape;325;p14"/>
          <p:cNvSpPr txBox="1">
            <a:spLocks/>
          </p:cNvSpPr>
          <p:nvPr/>
        </p:nvSpPr>
        <p:spPr>
          <a:xfrm>
            <a:off x="570559" y="257198"/>
            <a:ext cx="2777306" cy="379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ko-KR" altLang="en-US" sz="2400" dirty="0" smtClean="0">
                <a:solidFill>
                  <a:schemeClr val="tx1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국내 현황</a:t>
            </a:r>
            <a:endParaRPr lang="ko-KR" altLang="en-US" sz="2400" dirty="0">
              <a:solidFill>
                <a:schemeClr val="tx1"/>
              </a:solidFill>
              <a:latin typeface="나눔스퀘어라운드 Regular" pitchFamily="50" charset="-127"/>
              <a:ea typeface="나눔스퀘어라운드 Regular" pitchFamily="50" charset="-127"/>
            </a:endParaRPr>
          </a:p>
        </p:txBody>
      </p:sp>
      <p:grpSp>
        <p:nvGrpSpPr>
          <p:cNvPr id="9" name="Google Shape;664;p37"/>
          <p:cNvGrpSpPr/>
          <p:nvPr/>
        </p:nvGrpSpPr>
        <p:grpSpPr>
          <a:xfrm>
            <a:off x="121037" y="268590"/>
            <a:ext cx="368551" cy="368551"/>
            <a:chOff x="2594325" y="1627175"/>
            <a:chExt cx="440850" cy="440850"/>
          </a:xfrm>
        </p:grpSpPr>
        <p:sp>
          <p:nvSpPr>
            <p:cNvPr id="10" name="Google Shape;665;p37"/>
            <p:cNvSpPr/>
            <p:nvPr/>
          </p:nvSpPr>
          <p:spPr>
            <a:xfrm>
              <a:off x="2594325" y="1890950"/>
              <a:ext cx="177075" cy="177075"/>
            </a:xfrm>
            <a:custGeom>
              <a:avLst/>
              <a:gdLst/>
              <a:ahLst/>
              <a:cxnLst/>
              <a:rect l="l" t="t" r="r" b="b"/>
              <a:pathLst>
                <a:path w="7083" h="7083" extrusionOk="0">
                  <a:moveTo>
                    <a:pt x="5544" y="0"/>
                  </a:moveTo>
                  <a:lnTo>
                    <a:pt x="538" y="5984"/>
                  </a:lnTo>
                  <a:lnTo>
                    <a:pt x="0" y="7083"/>
                  </a:lnTo>
                  <a:lnTo>
                    <a:pt x="1099" y="6546"/>
                  </a:lnTo>
                  <a:lnTo>
                    <a:pt x="7083" y="1539"/>
                  </a:lnTo>
                  <a:lnTo>
                    <a:pt x="55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666;p37"/>
            <p:cNvSpPr/>
            <p:nvPr/>
          </p:nvSpPr>
          <p:spPr>
            <a:xfrm>
              <a:off x="2858700" y="1627175"/>
              <a:ext cx="176475" cy="176475"/>
            </a:xfrm>
            <a:custGeom>
              <a:avLst/>
              <a:gdLst/>
              <a:ahLst/>
              <a:cxnLst/>
              <a:rect l="l" t="t" r="r" b="b"/>
              <a:pathLst>
                <a:path w="7059" h="7059" extrusionOk="0">
                  <a:moveTo>
                    <a:pt x="904" y="1"/>
                  </a:moveTo>
                  <a:lnTo>
                    <a:pt x="782" y="25"/>
                  </a:lnTo>
                  <a:lnTo>
                    <a:pt x="684" y="98"/>
                  </a:lnTo>
                  <a:lnTo>
                    <a:pt x="611" y="147"/>
                  </a:lnTo>
                  <a:lnTo>
                    <a:pt x="489" y="294"/>
                  </a:lnTo>
                  <a:lnTo>
                    <a:pt x="367" y="440"/>
                  </a:lnTo>
                  <a:lnTo>
                    <a:pt x="294" y="587"/>
                  </a:lnTo>
                  <a:lnTo>
                    <a:pt x="196" y="733"/>
                  </a:lnTo>
                  <a:lnTo>
                    <a:pt x="74" y="1051"/>
                  </a:lnTo>
                  <a:lnTo>
                    <a:pt x="0" y="1393"/>
                  </a:lnTo>
                  <a:lnTo>
                    <a:pt x="0" y="1735"/>
                  </a:lnTo>
                  <a:lnTo>
                    <a:pt x="25" y="2052"/>
                  </a:lnTo>
                  <a:lnTo>
                    <a:pt x="123" y="2394"/>
                  </a:lnTo>
                  <a:lnTo>
                    <a:pt x="269" y="2711"/>
                  </a:lnTo>
                  <a:lnTo>
                    <a:pt x="4348" y="6790"/>
                  </a:lnTo>
                  <a:lnTo>
                    <a:pt x="4665" y="6937"/>
                  </a:lnTo>
                  <a:lnTo>
                    <a:pt x="5007" y="7034"/>
                  </a:lnTo>
                  <a:lnTo>
                    <a:pt x="5325" y="7059"/>
                  </a:lnTo>
                  <a:lnTo>
                    <a:pt x="5667" y="7059"/>
                  </a:lnTo>
                  <a:lnTo>
                    <a:pt x="6008" y="6986"/>
                  </a:lnTo>
                  <a:lnTo>
                    <a:pt x="6326" y="6863"/>
                  </a:lnTo>
                  <a:lnTo>
                    <a:pt x="6473" y="6766"/>
                  </a:lnTo>
                  <a:lnTo>
                    <a:pt x="6619" y="6692"/>
                  </a:lnTo>
                  <a:lnTo>
                    <a:pt x="6766" y="6570"/>
                  </a:lnTo>
                  <a:lnTo>
                    <a:pt x="6912" y="6448"/>
                  </a:lnTo>
                  <a:lnTo>
                    <a:pt x="6961" y="6375"/>
                  </a:lnTo>
                  <a:lnTo>
                    <a:pt x="7034" y="6277"/>
                  </a:lnTo>
                  <a:lnTo>
                    <a:pt x="7059" y="6155"/>
                  </a:lnTo>
                  <a:lnTo>
                    <a:pt x="7059" y="6057"/>
                  </a:lnTo>
                  <a:lnTo>
                    <a:pt x="7059" y="5960"/>
                  </a:lnTo>
                  <a:lnTo>
                    <a:pt x="7034" y="5862"/>
                  </a:lnTo>
                  <a:lnTo>
                    <a:pt x="6961" y="5764"/>
                  </a:lnTo>
                  <a:lnTo>
                    <a:pt x="6912" y="5667"/>
                  </a:lnTo>
                  <a:lnTo>
                    <a:pt x="1393" y="147"/>
                  </a:lnTo>
                  <a:lnTo>
                    <a:pt x="1295" y="98"/>
                  </a:lnTo>
                  <a:lnTo>
                    <a:pt x="1197" y="25"/>
                  </a:lnTo>
                  <a:lnTo>
                    <a:pt x="10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667;p37"/>
            <p:cNvSpPr/>
            <p:nvPr/>
          </p:nvSpPr>
          <p:spPr>
            <a:xfrm>
              <a:off x="2663325" y="1702275"/>
              <a:ext cx="296750" cy="296775"/>
            </a:xfrm>
            <a:custGeom>
              <a:avLst/>
              <a:gdLst/>
              <a:ahLst/>
              <a:cxnLst/>
              <a:rect l="l" t="t" r="r" b="b"/>
              <a:pathLst>
                <a:path w="11870" h="11871" extrusionOk="0">
                  <a:moveTo>
                    <a:pt x="7718" y="1295"/>
                  </a:moveTo>
                  <a:lnTo>
                    <a:pt x="7815" y="1319"/>
                  </a:lnTo>
                  <a:lnTo>
                    <a:pt x="7889" y="1368"/>
                  </a:lnTo>
                  <a:lnTo>
                    <a:pt x="7938" y="1442"/>
                  </a:lnTo>
                  <a:lnTo>
                    <a:pt x="7938" y="1515"/>
                  </a:lnTo>
                  <a:lnTo>
                    <a:pt x="7938" y="1588"/>
                  </a:lnTo>
                  <a:lnTo>
                    <a:pt x="7889" y="1661"/>
                  </a:lnTo>
                  <a:lnTo>
                    <a:pt x="5862" y="3664"/>
                  </a:lnTo>
                  <a:lnTo>
                    <a:pt x="5788" y="3713"/>
                  </a:lnTo>
                  <a:lnTo>
                    <a:pt x="5715" y="3737"/>
                  </a:lnTo>
                  <a:lnTo>
                    <a:pt x="5642" y="3713"/>
                  </a:lnTo>
                  <a:lnTo>
                    <a:pt x="5569" y="3664"/>
                  </a:lnTo>
                  <a:lnTo>
                    <a:pt x="5520" y="3591"/>
                  </a:lnTo>
                  <a:lnTo>
                    <a:pt x="5495" y="3517"/>
                  </a:lnTo>
                  <a:lnTo>
                    <a:pt x="5520" y="3444"/>
                  </a:lnTo>
                  <a:lnTo>
                    <a:pt x="5569" y="3371"/>
                  </a:lnTo>
                  <a:lnTo>
                    <a:pt x="7571" y="1368"/>
                  </a:lnTo>
                  <a:lnTo>
                    <a:pt x="7644" y="1319"/>
                  </a:lnTo>
                  <a:lnTo>
                    <a:pt x="7718" y="1295"/>
                  </a:lnTo>
                  <a:close/>
                  <a:moveTo>
                    <a:pt x="7767" y="1"/>
                  </a:moveTo>
                  <a:lnTo>
                    <a:pt x="4885" y="2907"/>
                  </a:lnTo>
                  <a:lnTo>
                    <a:pt x="4640" y="2809"/>
                  </a:lnTo>
                  <a:lnTo>
                    <a:pt x="4396" y="2712"/>
                  </a:lnTo>
                  <a:lnTo>
                    <a:pt x="4103" y="2614"/>
                  </a:lnTo>
                  <a:lnTo>
                    <a:pt x="3810" y="2565"/>
                  </a:lnTo>
                  <a:lnTo>
                    <a:pt x="3493" y="2492"/>
                  </a:lnTo>
                  <a:lnTo>
                    <a:pt x="3175" y="2443"/>
                  </a:lnTo>
                  <a:lnTo>
                    <a:pt x="2858" y="2418"/>
                  </a:lnTo>
                  <a:lnTo>
                    <a:pt x="2247" y="2418"/>
                  </a:lnTo>
                  <a:lnTo>
                    <a:pt x="1954" y="2443"/>
                  </a:lnTo>
                  <a:lnTo>
                    <a:pt x="1636" y="2492"/>
                  </a:lnTo>
                  <a:lnTo>
                    <a:pt x="1319" y="2565"/>
                  </a:lnTo>
                  <a:lnTo>
                    <a:pt x="1001" y="2687"/>
                  </a:lnTo>
                  <a:lnTo>
                    <a:pt x="708" y="2809"/>
                  </a:lnTo>
                  <a:lnTo>
                    <a:pt x="415" y="3005"/>
                  </a:lnTo>
                  <a:lnTo>
                    <a:pt x="147" y="3224"/>
                  </a:lnTo>
                  <a:lnTo>
                    <a:pt x="73" y="3298"/>
                  </a:lnTo>
                  <a:lnTo>
                    <a:pt x="24" y="3395"/>
                  </a:lnTo>
                  <a:lnTo>
                    <a:pt x="0" y="3493"/>
                  </a:lnTo>
                  <a:lnTo>
                    <a:pt x="0" y="3615"/>
                  </a:lnTo>
                  <a:lnTo>
                    <a:pt x="0" y="3713"/>
                  </a:lnTo>
                  <a:lnTo>
                    <a:pt x="24" y="3811"/>
                  </a:lnTo>
                  <a:lnTo>
                    <a:pt x="73" y="3908"/>
                  </a:lnTo>
                  <a:lnTo>
                    <a:pt x="147" y="4006"/>
                  </a:lnTo>
                  <a:lnTo>
                    <a:pt x="7864" y="11724"/>
                  </a:lnTo>
                  <a:lnTo>
                    <a:pt x="7962" y="11797"/>
                  </a:lnTo>
                  <a:lnTo>
                    <a:pt x="8060" y="11846"/>
                  </a:lnTo>
                  <a:lnTo>
                    <a:pt x="8157" y="11870"/>
                  </a:lnTo>
                  <a:lnTo>
                    <a:pt x="8377" y="11870"/>
                  </a:lnTo>
                  <a:lnTo>
                    <a:pt x="8475" y="11846"/>
                  </a:lnTo>
                  <a:lnTo>
                    <a:pt x="8573" y="11797"/>
                  </a:lnTo>
                  <a:lnTo>
                    <a:pt x="8646" y="11724"/>
                  </a:lnTo>
                  <a:lnTo>
                    <a:pt x="8866" y="11455"/>
                  </a:lnTo>
                  <a:lnTo>
                    <a:pt x="9061" y="11162"/>
                  </a:lnTo>
                  <a:lnTo>
                    <a:pt x="9183" y="10869"/>
                  </a:lnTo>
                  <a:lnTo>
                    <a:pt x="9305" y="10551"/>
                  </a:lnTo>
                  <a:lnTo>
                    <a:pt x="9379" y="10234"/>
                  </a:lnTo>
                  <a:lnTo>
                    <a:pt x="9427" y="9916"/>
                  </a:lnTo>
                  <a:lnTo>
                    <a:pt x="9452" y="9623"/>
                  </a:lnTo>
                  <a:lnTo>
                    <a:pt x="9452" y="9330"/>
                  </a:lnTo>
                  <a:lnTo>
                    <a:pt x="9452" y="9013"/>
                  </a:lnTo>
                  <a:lnTo>
                    <a:pt x="9427" y="8695"/>
                  </a:lnTo>
                  <a:lnTo>
                    <a:pt x="9379" y="8378"/>
                  </a:lnTo>
                  <a:lnTo>
                    <a:pt x="9305" y="8060"/>
                  </a:lnTo>
                  <a:lnTo>
                    <a:pt x="9256" y="7767"/>
                  </a:lnTo>
                  <a:lnTo>
                    <a:pt x="9159" y="7474"/>
                  </a:lnTo>
                  <a:lnTo>
                    <a:pt x="9061" y="7230"/>
                  </a:lnTo>
                  <a:lnTo>
                    <a:pt x="8963" y="6986"/>
                  </a:lnTo>
                  <a:lnTo>
                    <a:pt x="11870" y="4104"/>
                  </a:lnTo>
                  <a:lnTo>
                    <a:pt x="77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" name="그룹 83"/>
          <p:cNvGrpSpPr/>
          <p:nvPr/>
        </p:nvGrpSpPr>
        <p:grpSpPr>
          <a:xfrm>
            <a:off x="200568" y="957939"/>
            <a:ext cx="8736571" cy="4081133"/>
            <a:chOff x="200568" y="957939"/>
            <a:chExt cx="8736571" cy="4081133"/>
          </a:xfrm>
        </p:grpSpPr>
        <p:grpSp>
          <p:nvGrpSpPr>
            <p:cNvPr id="47" name="그룹 46"/>
            <p:cNvGrpSpPr/>
            <p:nvPr/>
          </p:nvGrpSpPr>
          <p:grpSpPr>
            <a:xfrm>
              <a:off x="200568" y="957939"/>
              <a:ext cx="8736571" cy="4081133"/>
              <a:chOff x="267544" y="915566"/>
              <a:chExt cx="8736571" cy="4081133"/>
            </a:xfrm>
          </p:grpSpPr>
          <p:sp>
            <p:nvSpPr>
              <p:cNvPr id="57" name="직사각형 56"/>
              <p:cNvSpPr/>
              <p:nvPr/>
            </p:nvSpPr>
            <p:spPr>
              <a:xfrm>
                <a:off x="267544" y="915566"/>
                <a:ext cx="8736571" cy="4081133"/>
              </a:xfrm>
              <a:prstGeom prst="rect">
                <a:avLst/>
              </a:prstGeom>
              <a:solidFill>
                <a:schemeClr val="accent6">
                  <a:alpha val="29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라운드 Regular" pitchFamily="50" charset="-127"/>
                  <a:ea typeface="나눔스퀘어라운드 Regular" pitchFamily="50" charset="-127"/>
                </a:endParaRPr>
              </a:p>
            </p:txBody>
          </p:sp>
          <p:sp>
            <p:nvSpPr>
              <p:cNvPr id="49" name="직사각형 48"/>
              <p:cNvSpPr/>
              <p:nvPr/>
            </p:nvSpPr>
            <p:spPr>
              <a:xfrm>
                <a:off x="3730338" y="2241345"/>
                <a:ext cx="1852880" cy="65534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800" dirty="0" smtClean="0">
                    <a:solidFill>
                      <a:srgbClr val="FF0000"/>
                    </a:solidFill>
                    <a:latin typeface="나눔스퀘어라운드 Regular" pitchFamily="50" charset="-127"/>
                    <a:ea typeface="나눔스퀘어라운드 Regular" pitchFamily="50" charset="-127"/>
                  </a:rPr>
                  <a:t>맑음</a:t>
                </a:r>
                <a:endParaRPr lang="ko-KR" altLang="en-US" sz="1800" dirty="0">
                  <a:solidFill>
                    <a:srgbClr val="FF0000"/>
                  </a:solidFill>
                  <a:latin typeface="나눔스퀘어라운드 Regular" pitchFamily="50" charset="-127"/>
                  <a:ea typeface="나눔스퀘어라운드 Regular" pitchFamily="50" charset="-127"/>
                </a:endParaRPr>
              </a:p>
            </p:txBody>
          </p:sp>
          <p:pic>
            <p:nvPicPr>
              <p:cNvPr id="51" name="Picture 8" descr="ììì¼ì ëí ì´ë¯¸ì§ ê²ìê²°ê³¼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660232" y="1228742"/>
                <a:ext cx="936502" cy="655343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2" name="직사각형 51"/>
              <p:cNvSpPr/>
              <p:nvPr/>
            </p:nvSpPr>
            <p:spPr>
              <a:xfrm>
                <a:off x="7690612" y="1228742"/>
                <a:ext cx="1274273" cy="65534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2800" dirty="0" smtClean="0">
                    <a:solidFill>
                      <a:srgbClr val="FF0000"/>
                    </a:solidFill>
                    <a:latin typeface="나눔스퀘어라운드 Regular" pitchFamily="50" charset="-127"/>
                    <a:ea typeface="나눔스퀘어라운드 Regular" pitchFamily="50" charset="-127"/>
                  </a:rPr>
                  <a:t>금요일</a:t>
                </a:r>
                <a:endParaRPr lang="ko-KR" altLang="en-US" sz="2800" dirty="0">
                  <a:solidFill>
                    <a:srgbClr val="FF0000"/>
                  </a:solidFill>
                  <a:latin typeface="나눔스퀘어라운드 Regular" pitchFamily="50" charset="-127"/>
                  <a:ea typeface="나눔스퀘어라운드 Regular" pitchFamily="50" charset="-127"/>
                </a:endParaRPr>
              </a:p>
            </p:txBody>
          </p:sp>
        </p:grpSp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4425" y="1121294"/>
              <a:ext cx="3175079" cy="3734067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665687" y="1131471"/>
              <a:ext cx="3082777" cy="3734067"/>
            </a:xfrm>
            <a:prstGeom prst="rect">
              <a:avLst/>
            </a:prstGeom>
          </p:spPr>
        </p:pic>
        <p:pic>
          <p:nvPicPr>
            <p:cNvPr id="2058" name="Picture 10" descr="ë§ì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70518" y="1144983"/>
              <a:ext cx="2033778" cy="1138735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5" name="직사각형 84"/>
            <p:cNvSpPr/>
            <p:nvPr/>
          </p:nvSpPr>
          <p:spPr>
            <a:xfrm>
              <a:off x="3663362" y="4220663"/>
              <a:ext cx="1852880" cy="65534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dirty="0" smtClean="0">
                  <a:solidFill>
                    <a:srgbClr val="FF0000"/>
                  </a:solidFill>
                  <a:latin typeface="나눔스퀘어라운드 Regular" pitchFamily="50" charset="-127"/>
                  <a:ea typeface="나눔스퀘어라운드 Regular" pitchFamily="50" charset="-127"/>
                </a:rPr>
                <a:t>시도</a:t>
              </a:r>
              <a:endParaRPr lang="ko-KR" altLang="en-US" sz="1800" dirty="0">
                <a:solidFill>
                  <a:srgbClr val="FF0000"/>
                </a:solidFill>
                <a:latin typeface="나눔스퀘어라운드 Regular" pitchFamily="50" charset="-127"/>
                <a:ea typeface="나눔스퀘어라운드 Regular" pitchFamily="50" charset="-127"/>
              </a:endParaRPr>
            </a:p>
          </p:txBody>
        </p:sp>
        <p:pic>
          <p:nvPicPr>
            <p:cNvPr id="2060" name="Picture 12" descr="10ì°¨ì ëë¡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80895" y="3185111"/>
              <a:ext cx="2033567" cy="1114831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517345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3635897" y="1140256"/>
            <a:ext cx="5400600" cy="3871102"/>
          </a:xfrm>
          <a:prstGeom prst="rect">
            <a:avLst/>
          </a:prstGeom>
          <a:solidFill>
            <a:schemeClr val="accent6">
              <a:alpha val="29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 Regular" pitchFamily="50" charset="-127"/>
              <a:ea typeface="나눔스퀘어라운드 Regular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sp>
        <p:nvSpPr>
          <p:cNvPr id="8" name="Google Shape;325;p14"/>
          <p:cNvSpPr txBox="1">
            <a:spLocks/>
          </p:cNvSpPr>
          <p:nvPr/>
        </p:nvSpPr>
        <p:spPr>
          <a:xfrm>
            <a:off x="570559" y="257198"/>
            <a:ext cx="2777306" cy="379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ko-KR" altLang="en-US" sz="2400" dirty="0" smtClean="0">
                <a:solidFill>
                  <a:schemeClr val="tx1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데이터 분석</a:t>
            </a:r>
            <a:endParaRPr lang="ko-KR" altLang="en-US" sz="2400" dirty="0">
              <a:solidFill>
                <a:schemeClr val="tx1"/>
              </a:solidFill>
              <a:latin typeface="나눔스퀘어라운드 Regular" pitchFamily="50" charset="-127"/>
              <a:ea typeface="나눔스퀘어라운드 Regular" pitchFamily="50" charset="-127"/>
            </a:endParaRPr>
          </a:p>
        </p:txBody>
      </p:sp>
      <p:grpSp>
        <p:nvGrpSpPr>
          <p:cNvPr id="9" name="Google Shape;664;p37"/>
          <p:cNvGrpSpPr/>
          <p:nvPr/>
        </p:nvGrpSpPr>
        <p:grpSpPr>
          <a:xfrm>
            <a:off x="121037" y="268590"/>
            <a:ext cx="368551" cy="368551"/>
            <a:chOff x="2594325" y="1627175"/>
            <a:chExt cx="440850" cy="440850"/>
          </a:xfrm>
        </p:grpSpPr>
        <p:sp>
          <p:nvSpPr>
            <p:cNvPr id="10" name="Google Shape;665;p37"/>
            <p:cNvSpPr/>
            <p:nvPr/>
          </p:nvSpPr>
          <p:spPr>
            <a:xfrm>
              <a:off x="2594325" y="1890950"/>
              <a:ext cx="177075" cy="177075"/>
            </a:xfrm>
            <a:custGeom>
              <a:avLst/>
              <a:gdLst/>
              <a:ahLst/>
              <a:cxnLst/>
              <a:rect l="l" t="t" r="r" b="b"/>
              <a:pathLst>
                <a:path w="7083" h="7083" extrusionOk="0">
                  <a:moveTo>
                    <a:pt x="5544" y="0"/>
                  </a:moveTo>
                  <a:lnTo>
                    <a:pt x="538" y="5984"/>
                  </a:lnTo>
                  <a:lnTo>
                    <a:pt x="0" y="7083"/>
                  </a:lnTo>
                  <a:lnTo>
                    <a:pt x="1099" y="6546"/>
                  </a:lnTo>
                  <a:lnTo>
                    <a:pt x="7083" y="1539"/>
                  </a:lnTo>
                  <a:lnTo>
                    <a:pt x="55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666;p37"/>
            <p:cNvSpPr/>
            <p:nvPr/>
          </p:nvSpPr>
          <p:spPr>
            <a:xfrm>
              <a:off x="2858700" y="1627175"/>
              <a:ext cx="176475" cy="176475"/>
            </a:xfrm>
            <a:custGeom>
              <a:avLst/>
              <a:gdLst/>
              <a:ahLst/>
              <a:cxnLst/>
              <a:rect l="l" t="t" r="r" b="b"/>
              <a:pathLst>
                <a:path w="7059" h="7059" extrusionOk="0">
                  <a:moveTo>
                    <a:pt x="904" y="1"/>
                  </a:moveTo>
                  <a:lnTo>
                    <a:pt x="782" y="25"/>
                  </a:lnTo>
                  <a:lnTo>
                    <a:pt x="684" y="98"/>
                  </a:lnTo>
                  <a:lnTo>
                    <a:pt x="611" y="147"/>
                  </a:lnTo>
                  <a:lnTo>
                    <a:pt x="489" y="294"/>
                  </a:lnTo>
                  <a:lnTo>
                    <a:pt x="367" y="440"/>
                  </a:lnTo>
                  <a:lnTo>
                    <a:pt x="294" y="587"/>
                  </a:lnTo>
                  <a:lnTo>
                    <a:pt x="196" y="733"/>
                  </a:lnTo>
                  <a:lnTo>
                    <a:pt x="74" y="1051"/>
                  </a:lnTo>
                  <a:lnTo>
                    <a:pt x="0" y="1393"/>
                  </a:lnTo>
                  <a:lnTo>
                    <a:pt x="0" y="1735"/>
                  </a:lnTo>
                  <a:lnTo>
                    <a:pt x="25" y="2052"/>
                  </a:lnTo>
                  <a:lnTo>
                    <a:pt x="123" y="2394"/>
                  </a:lnTo>
                  <a:lnTo>
                    <a:pt x="269" y="2711"/>
                  </a:lnTo>
                  <a:lnTo>
                    <a:pt x="4348" y="6790"/>
                  </a:lnTo>
                  <a:lnTo>
                    <a:pt x="4665" y="6937"/>
                  </a:lnTo>
                  <a:lnTo>
                    <a:pt x="5007" y="7034"/>
                  </a:lnTo>
                  <a:lnTo>
                    <a:pt x="5325" y="7059"/>
                  </a:lnTo>
                  <a:lnTo>
                    <a:pt x="5667" y="7059"/>
                  </a:lnTo>
                  <a:lnTo>
                    <a:pt x="6008" y="6986"/>
                  </a:lnTo>
                  <a:lnTo>
                    <a:pt x="6326" y="6863"/>
                  </a:lnTo>
                  <a:lnTo>
                    <a:pt x="6473" y="6766"/>
                  </a:lnTo>
                  <a:lnTo>
                    <a:pt x="6619" y="6692"/>
                  </a:lnTo>
                  <a:lnTo>
                    <a:pt x="6766" y="6570"/>
                  </a:lnTo>
                  <a:lnTo>
                    <a:pt x="6912" y="6448"/>
                  </a:lnTo>
                  <a:lnTo>
                    <a:pt x="6961" y="6375"/>
                  </a:lnTo>
                  <a:lnTo>
                    <a:pt x="7034" y="6277"/>
                  </a:lnTo>
                  <a:lnTo>
                    <a:pt x="7059" y="6155"/>
                  </a:lnTo>
                  <a:lnTo>
                    <a:pt x="7059" y="6057"/>
                  </a:lnTo>
                  <a:lnTo>
                    <a:pt x="7059" y="5960"/>
                  </a:lnTo>
                  <a:lnTo>
                    <a:pt x="7034" y="5862"/>
                  </a:lnTo>
                  <a:lnTo>
                    <a:pt x="6961" y="5764"/>
                  </a:lnTo>
                  <a:lnTo>
                    <a:pt x="6912" y="5667"/>
                  </a:lnTo>
                  <a:lnTo>
                    <a:pt x="1393" y="147"/>
                  </a:lnTo>
                  <a:lnTo>
                    <a:pt x="1295" y="98"/>
                  </a:lnTo>
                  <a:lnTo>
                    <a:pt x="1197" y="25"/>
                  </a:lnTo>
                  <a:lnTo>
                    <a:pt x="10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667;p37"/>
            <p:cNvSpPr/>
            <p:nvPr/>
          </p:nvSpPr>
          <p:spPr>
            <a:xfrm>
              <a:off x="2663325" y="1702275"/>
              <a:ext cx="296750" cy="296775"/>
            </a:xfrm>
            <a:custGeom>
              <a:avLst/>
              <a:gdLst/>
              <a:ahLst/>
              <a:cxnLst/>
              <a:rect l="l" t="t" r="r" b="b"/>
              <a:pathLst>
                <a:path w="11870" h="11871" extrusionOk="0">
                  <a:moveTo>
                    <a:pt x="7718" y="1295"/>
                  </a:moveTo>
                  <a:lnTo>
                    <a:pt x="7815" y="1319"/>
                  </a:lnTo>
                  <a:lnTo>
                    <a:pt x="7889" y="1368"/>
                  </a:lnTo>
                  <a:lnTo>
                    <a:pt x="7938" y="1442"/>
                  </a:lnTo>
                  <a:lnTo>
                    <a:pt x="7938" y="1515"/>
                  </a:lnTo>
                  <a:lnTo>
                    <a:pt x="7938" y="1588"/>
                  </a:lnTo>
                  <a:lnTo>
                    <a:pt x="7889" y="1661"/>
                  </a:lnTo>
                  <a:lnTo>
                    <a:pt x="5862" y="3664"/>
                  </a:lnTo>
                  <a:lnTo>
                    <a:pt x="5788" y="3713"/>
                  </a:lnTo>
                  <a:lnTo>
                    <a:pt x="5715" y="3737"/>
                  </a:lnTo>
                  <a:lnTo>
                    <a:pt x="5642" y="3713"/>
                  </a:lnTo>
                  <a:lnTo>
                    <a:pt x="5569" y="3664"/>
                  </a:lnTo>
                  <a:lnTo>
                    <a:pt x="5520" y="3591"/>
                  </a:lnTo>
                  <a:lnTo>
                    <a:pt x="5495" y="3517"/>
                  </a:lnTo>
                  <a:lnTo>
                    <a:pt x="5520" y="3444"/>
                  </a:lnTo>
                  <a:lnTo>
                    <a:pt x="5569" y="3371"/>
                  </a:lnTo>
                  <a:lnTo>
                    <a:pt x="7571" y="1368"/>
                  </a:lnTo>
                  <a:lnTo>
                    <a:pt x="7644" y="1319"/>
                  </a:lnTo>
                  <a:lnTo>
                    <a:pt x="7718" y="1295"/>
                  </a:lnTo>
                  <a:close/>
                  <a:moveTo>
                    <a:pt x="7767" y="1"/>
                  </a:moveTo>
                  <a:lnTo>
                    <a:pt x="4885" y="2907"/>
                  </a:lnTo>
                  <a:lnTo>
                    <a:pt x="4640" y="2809"/>
                  </a:lnTo>
                  <a:lnTo>
                    <a:pt x="4396" y="2712"/>
                  </a:lnTo>
                  <a:lnTo>
                    <a:pt x="4103" y="2614"/>
                  </a:lnTo>
                  <a:lnTo>
                    <a:pt x="3810" y="2565"/>
                  </a:lnTo>
                  <a:lnTo>
                    <a:pt x="3493" y="2492"/>
                  </a:lnTo>
                  <a:lnTo>
                    <a:pt x="3175" y="2443"/>
                  </a:lnTo>
                  <a:lnTo>
                    <a:pt x="2858" y="2418"/>
                  </a:lnTo>
                  <a:lnTo>
                    <a:pt x="2247" y="2418"/>
                  </a:lnTo>
                  <a:lnTo>
                    <a:pt x="1954" y="2443"/>
                  </a:lnTo>
                  <a:lnTo>
                    <a:pt x="1636" y="2492"/>
                  </a:lnTo>
                  <a:lnTo>
                    <a:pt x="1319" y="2565"/>
                  </a:lnTo>
                  <a:lnTo>
                    <a:pt x="1001" y="2687"/>
                  </a:lnTo>
                  <a:lnTo>
                    <a:pt x="708" y="2809"/>
                  </a:lnTo>
                  <a:lnTo>
                    <a:pt x="415" y="3005"/>
                  </a:lnTo>
                  <a:lnTo>
                    <a:pt x="147" y="3224"/>
                  </a:lnTo>
                  <a:lnTo>
                    <a:pt x="73" y="3298"/>
                  </a:lnTo>
                  <a:lnTo>
                    <a:pt x="24" y="3395"/>
                  </a:lnTo>
                  <a:lnTo>
                    <a:pt x="0" y="3493"/>
                  </a:lnTo>
                  <a:lnTo>
                    <a:pt x="0" y="3615"/>
                  </a:lnTo>
                  <a:lnTo>
                    <a:pt x="0" y="3713"/>
                  </a:lnTo>
                  <a:lnTo>
                    <a:pt x="24" y="3811"/>
                  </a:lnTo>
                  <a:lnTo>
                    <a:pt x="73" y="3908"/>
                  </a:lnTo>
                  <a:lnTo>
                    <a:pt x="147" y="4006"/>
                  </a:lnTo>
                  <a:lnTo>
                    <a:pt x="7864" y="11724"/>
                  </a:lnTo>
                  <a:lnTo>
                    <a:pt x="7962" y="11797"/>
                  </a:lnTo>
                  <a:lnTo>
                    <a:pt x="8060" y="11846"/>
                  </a:lnTo>
                  <a:lnTo>
                    <a:pt x="8157" y="11870"/>
                  </a:lnTo>
                  <a:lnTo>
                    <a:pt x="8377" y="11870"/>
                  </a:lnTo>
                  <a:lnTo>
                    <a:pt x="8475" y="11846"/>
                  </a:lnTo>
                  <a:lnTo>
                    <a:pt x="8573" y="11797"/>
                  </a:lnTo>
                  <a:lnTo>
                    <a:pt x="8646" y="11724"/>
                  </a:lnTo>
                  <a:lnTo>
                    <a:pt x="8866" y="11455"/>
                  </a:lnTo>
                  <a:lnTo>
                    <a:pt x="9061" y="11162"/>
                  </a:lnTo>
                  <a:lnTo>
                    <a:pt x="9183" y="10869"/>
                  </a:lnTo>
                  <a:lnTo>
                    <a:pt x="9305" y="10551"/>
                  </a:lnTo>
                  <a:lnTo>
                    <a:pt x="9379" y="10234"/>
                  </a:lnTo>
                  <a:lnTo>
                    <a:pt x="9427" y="9916"/>
                  </a:lnTo>
                  <a:lnTo>
                    <a:pt x="9452" y="9623"/>
                  </a:lnTo>
                  <a:lnTo>
                    <a:pt x="9452" y="9330"/>
                  </a:lnTo>
                  <a:lnTo>
                    <a:pt x="9452" y="9013"/>
                  </a:lnTo>
                  <a:lnTo>
                    <a:pt x="9427" y="8695"/>
                  </a:lnTo>
                  <a:lnTo>
                    <a:pt x="9379" y="8378"/>
                  </a:lnTo>
                  <a:lnTo>
                    <a:pt x="9305" y="8060"/>
                  </a:lnTo>
                  <a:lnTo>
                    <a:pt x="9256" y="7767"/>
                  </a:lnTo>
                  <a:lnTo>
                    <a:pt x="9159" y="7474"/>
                  </a:lnTo>
                  <a:lnTo>
                    <a:pt x="9061" y="7230"/>
                  </a:lnTo>
                  <a:lnTo>
                    <a:pt x="8963" y="6986"/>
                  </a:lnTo>
                  <a:lnTo>
                    <a:pt x="11870" y="4104"/>
                  </a:lnTo>
                  <a:lnTo>
                    <a:pt x="77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074" name="Picture 2" descr="ê³ ë ¹ì¸êµ¬ ê³ ë ¹ì´ì ìì ëí ì´ë¯¸ì§ ê²ìê²°ê³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255" y="1275606"/>
            <a:ext cx="5009823" cy="2520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0" name="다이어그램 19"/>
          <p:cNvGraphicFramePr/>
          <p:nvPr>
            <p:extLst>
              <p:ext uri="{D42A27DB-BD31-4B8C-83A1-F6EECF244321}">
                <p14:modId xmlns:p14="http://schemas.microsoft.com/office/powerpoint/2010/main" val="2496878381"/>
              </p:ext>
            </p:extLst>
          </p:nvPr>
        </p:nvGraphicFramePr>
        <p:xfrm>
          <a:off x="178721" y="1140256"/>
          <a:ext cx="3240360" cy="38711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2" name="직사각형 21"/>
          <p:cNvSpPr/>
          <p:nvPr/>
        </p:nvSpPr>
        <p:spPr>
          <a:xfrm>
            <a:off x="108951" y="1082593"/>
            <a:ext cx="3360069" cy="841085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3" name="그룹 22"/>
          <p:cNvGrpSpPr/>
          <p:nvPr/>
        </p:nvGrpSpPr>
        <p:grpSpPr>
          <a:xfrm>
            <a:off x="3779912" y="4029098"/>
            <a:ext cx="5110648" cy="918913"/>
            <a:chOff x="195055" y="4227934"/>
            <a:chExt cx="8766848" cy="792088"/>
          </a:xfrm>
        </p:grpSpPr>
        <p:sp>
          <p:nvSpPr>
            <p:cNvPr id="24" name="모서리가 둥근 직사각형 23"/>
            <p:cNvSpPr/>
            <p:nvPr/>
          </p:nvSpPr>
          <p:spPr>
            <a:xfrm>
              <a:off x="195055" y="4227934"/>
              <a:ext cx="8766848" cy="792088"/>
            </a:xfrm>
            <a:prstGeom prst="roundRect">
              <a:avLst>
                <a:gd name="adj" fmla="val 6648"/>
              </a:avLst>
            </a:prstGeom>
            <a:solidFill>
              <a:schemeClr val="bg1"/>
            </a:solidFill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319719" y="4277445"/>
              <a:ext cx="3947585" cy="7163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 smtClean="0">
                  <a:latin typeface="나눔스퀘어라운드 Bold" charset="-127"/>
                  <a:ea typeface="나눔스퀘어라운드 Bold" charset="-127"/>
                </a:rPr>
                <a:t>고령인구 </a:t>
              </a:r>
              <a:endParaRPr lang="en-US" altLang="ko-KR" sz="2400" dirty="0" smtClean="0">
                <a:latin typeface="나눔스퀘어라운드 Bold" charset="-127"/>
                <a:ea typeface="나눔스퀘어라운드 Bold" charset="-127"/>
              </a:endParaRPr>
            </a:p>
            <a:p>
              <a:pPr algn="ctr"/>
              <a:r>
                <a:rPr lang="ko-KR" altLang="en-US" sz="2400" dirty="0" smtClean="0">
                  <a:latin typeface="나눔스퀘어라운드 Bold" charset="-127"/>
                  <a:ea typeface="나눔스퀘어라운드 Bold" charset="-127"/>
                </a:rPr>
                <a:t>증가</a:t>
              </a:r>
              <a:r>
                <a:rPr lang="ko-KR" altLang="en-US" sz="1100" dirty="0" smtClean="0">
                  <a:latin typeface="나눔스퀘어라운드 Bold" charset="-127"/>
                  <a:ea typeface="나눔스퀘어라운드 Bold" charset="-127"/>
                </a:rPr>
                <a:t> </a:t>
              </a:r>
              <a:endPara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라운드 Bold" charset="-127"/>
                <a:ea typeface="나눔스퀘어라운드 Bold" charset="-127"/>
              </a:endParaRPr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6588224" y="4083918"/>
            <a:ext cx="23012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latin typeface="나눔스퀘어라운드 Bold" charset="-127"/>
                <a:ea typeface="나눔스퀘어라운드 Bold" charset="-127"/>
              </a:rPr>
              <a:t>고령운전자</a:t>
            </a:r>
            <a:endParaRPr lang="en-US" altLang="ko-KR" sz="2400" dirty="0" smtClean="0">
              <a:latin typeface="나눔스퀘어라운드 Bold" charset="-127"/>
              <a:ea typeface="나눔스퀘어라운드 Bold" charset="-127"/>
            </a:endParaRPr>
          </a:p>
          <a:p>
            <a:pPr algn="ctr"/>
            <a:r>
              <a:rPr lang="ko-KR" altLang="en-US" sz="2400" dirty="0" smtClean="0">
                <a:latin typeface="나눔스퀘어라운드 Bold" charset="-127"/>
                <a:ea typeface="나눔스퀘어라운드 Bold" charset="-127"/>
              </a:rPr>
              <a:t>사고 </a:t>
            </a:r>
            <a:r>
              <a:rPr lang="ko-KR" altLang="en-US" sz="2400" dirty="0" smtClean="0">
                <a:latin typeface="나눔스퀘어라운드 Bold" charset="-127"/>
                <a:ea typeface="나눔스퀘어라운드 Bold" charset="-127"/>
              </a:rPr>
              <a:t>증가</a:t>
            </a:r>
            <a:r>
              <a:rPr lang="ko-KR" altLang="en-US" sz="1100" dirty="0" smtClean="0">
                <a:latin typeface="나눔스퀘어라운드 Bold" charset="-127"/>
                <a:ea typeface="나눔스퀘어라운드 Bold" charset="-127"/>
              </a:rPr>
              <a:t> 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나눔스퀘어라운드 Bold" charset="-127"/>
              <a:ea typeface="나눔스퀘어라운드 Bold" charset="-127"/>
            </a:endParaRPr>
          </a:p>
        </p:txBody>
      </p:sp>
      <p:sp>
        <p:nvSpPr>
          <p:cNvPr id="3" name="오른쪽 화살표 2"/>
          <p:cNvSpPr/>
          <p:nvPr/>
        </p:nvSpPr>
        <p:spPr>
          <a:xfrm>
            <a:off x="5960008" y="4344538"/>
            <a:ext cx="864096" cy="288032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755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3635897" y="1140256"/>
            <a:ext cx="5400600" cy="3871102"/>
          </a:xfrm>
          <a:prstGeom prst="rect">
            <a:avLst/>
          </a:prstGeom>
          <a:solidFill>
            <a:schemeClr val="accent6">
              <a:alpha val="29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 Regular" pitchFamily="50" charset="-127"/>
              <a:ea typeface="나눔스퀘어라운드 Regular" pitchFamily="50" charset="-127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3779912" y="4029098"/>
            <a:ext cx="5110648" cy="918913"/>
            <a:chOff x="195055" y="4227934"/>
            <a:chExt cx="8766848" cy="792088"/>
          </a:xfrm>
        </p:grpSpPr>
        <p:sp>
          <p:nvSpPr>
            <p:cNvPr id="17" name="모서리가 둥근 직사각형 16"/>
            <p:cNvSpPr/>
            <p:nvPr/>
          </p:nvSpPr>
          <p:spPr>
            <a:xfrm>
              <a:off x="195055" y="4227934"/>
              <a:ext cx="8766848" cy="792088"/>
            </a:xfrm>
            <a:prstGeom prst="roundRect">
              <a:avLst>
                <a:gd name="adj" fmla="val 6648"/>
              </a:avLst>
            </a:prstGeom>
            <a:solidFill>
              <a:schemeClr val="bg1"/>
            </a:solidFill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19719" y="4277445"/>
              <a:ext cx="8521955" cy="238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라운드 Bold" charset="-127"/>
                <a:ea typeface="나눔스퀘어라운드 Bold" charset="-127"/>
              </a:endParaRPr>
            </a:p>
          </p:txBody>
        </p:sp>
      </p:grpSp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sp>
        <p:nvSpPr>
          <p:cNvPr id="8" name="Google Shape;325;p14"/>
          <p:cNvSpPr txBox="1">
            <a:spLocks/>
          </p:cNvSpPr>
          <p:nvPr/>
        </p:nvSpPr>
        <p:spPr>
          <a:xfrm>
            <a:off x="570559" y="257198"/>
            <a:ext cx="2777306" cy="379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ko-KR" altLang="en-US" sz="2400" dirty="0" smtClean="0">
                <a:solidFill>
                  <a:schemeClr val="tx1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데이터 분석</a:t>
            </a:r>
            <a:endParaRPr lang="ko-KR" altLang="en-US" sz="2400" dirty="0">
              <a:solidFill>
                <a:schemeClr val="tx1"/>
              </a:solidFill>
              <a:latin typeface="나눔스퀘어라운드 Regular" pitchFamily="50" charset="-127"/>
              <a:ea typeface="나눔스퀘어라운드 Regular" pitchFamily="50" charset="-127"/>
            </a:endParaRPr>
          </a:p>
        </p:txBody>
      </p:sp>
      <p:grpSp>
        <p:nvGrpSpPr>
          <p:cNvPr id="9" name="Google Shape;664;p37"/>
          <p:cNvGrpSpPr/>
          <p:nvPr/>
        </p:nvGrpSpPr>
        <p:grpSpPr>
          <a:xfrm>
            <a:off x="121037" y="268590"/>
            <a:ext cx="368551" cy="368551"/>
            <a:chOff x="2594325" y="1627175"/>
            <a:chExt cx="440850" cy="440850"/>
          </a:xfrm>
        </p:grpSpPr>
        <p:sp>
          <p:nvSpPr>
            <p:cNvPr id="10" name="Google Shape;665;p37"/>
            <p:cNvSpPr/>
            <p:nvPr/>
          </p:nvSpPr>
          <p:spPr>
            <a:xfrm>
              <a:off x="2594325" y="1890950"/>
              <a:ext cx="177075" cy="177075"/>
            </a:xfrm>
            <a:custGeom>
              <a:avLst/>
              <a:gdLst/>
              <a:ahLst/>
              <a:cxnLst/>
              <a:rect l="l" t="t" r="r" b="b"/>
              <a:pathLst>
                <a:path w="7083" h="7083" extrusionOk="0">
                  <a:moveTo>
                    <a:pt x="5544" y="0"/>
                  </a:moveTo>
                  <a:lnTo>
                    <a:pt x="538" y="5984"/>
                  </a:lnTo>
                  <a:lnTo>
                    <a:pt x="0" y="7083"/>
                  </a:lnTo>
                  <a:lnTo>
                    <a:pt x="1099" y="6546"/>
                  </a:lnTo>
                  <a:lnTo>
                    <a:pt x="7083" y="1539"/>
                  </a:lnTo>
                  <a:lnTo>
                    <a:pt x="55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666;p37"/>
            <p:cNvSpPr/>
            <p:nvPr/>
          </p:nvSpPr>
          <p:spPr>
            <a:xfrm>
              <a:off x="2858700" y="1627175"/>
              <a:ext cx="176475" cy="176475"/>
            </a:xfrm>
            <a:custGeom>
              <a:avLst/>
              <a:gdLst/>
              <a:ahLst/>
              <a:cxnLst/>
              <a:rect l="l" t="t" r="r" b="b"/>
              <a:pathLst>
                <a:path w="7059" h="7059" extrusionOk="0">
                  <a:moveTo>
                    <a:pt x="904" y="1"/>
                  </a:moveTo>
                  <a:lnTo>
                    <a:pt x="782" y="25"/>
                  </a:lnTo>
                  <a:lnTo>
                    <a:pt x="684" y="98"/>
                  </a:lnTo>
                  <a:lnTo>
                    <a:pt x="611" y="147"/>
                  </a:lnTo>
                  <a:lnTo>
                    <a:pt x="489" y="294"/>
                  </a:lnTo>
                  <a:lnTo>
                    <a:pt x="367" y="440"/>
                  </a:lnTo>
                  <a:lnTo>
                    <a:pt x="294" y="587"/>
                  </a:lnTo>
                  <a:lnTo>
                    <a:pt x="196" y="733"/>
                  </a:lnTo>
                  <a:lnTo>
                    <a:pt x="74" y="1051"/>
                  </a:lnTo>
                  <a:lnTo>
                    <a:pt x="0" y="1393"/>
                  </a:lnTo>
                  <a:lnTo>
                    <a:pt x="0" y="1735"/>
                  </a:lnTo>
                  <a:lnTo>
                    <a:pt x="25" y="2052"/>
                  </a:lnTo>
                  <a:lnTo>
                    <a:pt x="123" y="2394"/>
                  </a:lnTo>
                  <a:lnTo>
                    <a:pt x="269" y="2711"/>
                  </a:lnTo>
                  <a:lnTo>
                    <a:pt x="4348" y="6790"/>
                  </a:lnTo>
                  <a:lnTo>
                    <a:pt x="4665" y="6937"/>
                  </a:lnTo>
                  <a:lnTo>
                    <a:pt x="5007" y="7034"/>
                  </a:lnTo>
                  <a:lnTo>
                    <a:pt x="5325" y="7059"/>
                  </a:lnTo>
                  <a:lnTo>
                    <a:pt x="5667" y="7059"/>
                  </a:lnTo>
                  <a:lnTo>
                    <a:pt x="6008" y="6986"/>
                  </a:lnTo>
                  <a:lnTo>
                    <a:pt x="6326" y="6863"/>
                  </a:lnTo>
                  <a:lnTo>
                    <a:pt x="6473" y="6766"/>
                  </a:lnTo>
                  <a:lnTo>
                    <a:pt x="6619" y="6692"/>
                  </a:lnTo>
                  <a:lnTo>
                    <a:pt x="6766" y="6570"/>
                  </a:lnTo>
                  <a:lnTo>
                    <a:pt x="6912" y="6448"/>
                  </a:lnTo>
                  <a:lnTo>
                    <a:pt x="6961" y="6375"/>
                  </a:lnTo>
                  <a:lnTo>
                    <a:pt x="7034" y="6277"/>
                  </a:lnTo>
                  <a:lnTo>
                    <a:pt x="7059" y="6155"/>
                  </a:lnTo>
                  <a:lnTo>
                    <a:pt x="7059" y="6057"/>
                  </a:lnTo>
                  <a:lnTo>
                    <a:pt x="7059" y="5960"/>
                  </a:lnTo>
                  <a:lnTo>
                    <a:pt x="7034" y="5862"/>
                  </a:lnTo>
                  <a:lnTo>
                    <a:pt x="6961" y="5764"/>
                  </a:lnTo>
                  <a:lnTo>
                    <a:pt x="6912" y="5667"/>
                  </a:lnTo>
                  <a:lnTo>
                    <a:pt x="1393" y="147"/>
                  </a:lnTo>
                  <a:lnTo>
                    <a:pt x="1295" y="98"/>
                  </a:lnTo>
                  <a:lnTo>
                    <a:pt x="1197" y="25"/>
                  </a:lnTo>
                  <a:lnTo>
                    <a:pt x="10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667;p37"/>
            <p:cNvSpPr/>
            <p:nvPr/>
          </p:nvSpPr>
          <p:spPr>
            <a:xfrm>
              <a:off x="2663325" y="1702275"/>
              <a:ext cx="296750" cy="296775"/>
            </a:xfrm>
            <a:custGeom>
              <a:avLst/>
              <a:gdLst/>
              <a:ahLst/>
              <a:cxnLst/>
              <a:rect l="l" t="t" r="r" b="b"/>
              <a:pathLst>
                <a:path w="11870" h="11871" extrusionOk="0">
                  <a:moveTo>
                    <a:pt x="7718" y="1295"/>
                  </a:moveTo>
                  <a:lnTo>
                    <a:pt x="7815" y="1319"/>
                  </a:lnTo>
                  <a:lnTo>
                    <a:pt x="7889" y="1368"/>
                  </a:lnTo>
                  <a:lnTo>
                    <a:pt x="7938" y="1442"/>
                  </a:lnTo>
                  <a:lnTo>
                    <a:pt x="7938" y="1515"/>
                  </a:lnTo>
                  <a:lnTo>
                    <a:pt x="7938" y="1588"/>
                  </a:lnTo>
                  <a:lnTo>
                    <a:pt x="7889" y="1661"/>
                  </a:lnTo>
                  <a:lnTo>
                    <a:pt x="5862" y="3664"/>
                  </a:lnTo>
                  <a:lnTo>
                    <a:pt x="5788" y="3713"/>
                  </a:lnTo>
                  <a:lnTo>
                    <a:pt x="5715" y="3737"/>
                  </a:lnTo>
                  <a:lnTo>
                    <a:pt x="5642" y="3713"/>
                  </a:lnTo>
                  <a:lnTo>
                    <a:pt x="5569" y="3664"/>
                  </a:lnTo>
                  <a:lnTo>
                    <a:pt x="5520" y="3591"/>
                  </a:lnTo>
                  <a:lnTo>
                    <a:pt x="5495" y="3517"/>
                  </a:lnTo>
                  <a:lnTo>
                    <a:pt x="5520" y="3444"/>
                  </a:lnTo>
                  <a:lnTo>
                    <a:pt x="5569" y="3371"/>
                  </a:lnTo>
                  <a:lnTo>
                    <a:pt x="7571" y="1368"/>
                  </a:lnTo>
                  <a:lnTo>
                    <a:pt x="7644" y="1319"/>
                  </a:lnTo>
                  <a:lnTo>
                    <a:pt x="7718" y="1295"/>
                  </a:lnTo>
                  <a:close/>
                  <a:moveTo>
                    <a:pt x="7767" y="1"/>
                  </a:moveTo>
                  <a:lnTo>
                    <a:pt x="4885" y="2907"/>
                  </a:lnTo>
                  <a:lnTo>
                    <a:pt x="4640" y="2809"/>
                  </a:lnTo>
                  <a:lnTo>
                    <a:pt x="4396" y="2712"/>
                  </a:lnTo>
                  <a:lnTo>
                    <a:pt x="4103" y="2614"/>
                  </a:lnTo>
                  <a:lnTo>
                    <a:pt x="3810" y="2565"/>
                  </a:lnTo>
                  <a:lnTo>
                    <a:pt x="3493" y="2492"/>
                  </a:lnTo>
                  <a:lnTo>
                    <a:pt x="3175" y="2443"/>
                  </a:lnTo>
                  <a:lnTo>
                    <a:pt x="2858" y="2418"/>
                  </a:lnTo>
                  <a:lnTo>
                    <a:pt x="2247" y="2418"/>
                  </a:lnTo>
                  <a:lnTo>
                    <a:pt x="1954" y="2443"/>
                  </a:lnTo>
                  <a:lnTo>
                    <a:pt x="1636" y="2492"/>
                  </a:lnTo>
                  <a:lnTo>
                    <a:pt x="1319" y="2565"/>
                  </a:lnTo>
                  <a:lnTo>
                    <a:pt x="1001" y="2687"/>
                  </a:lnTo>
                  <a:lnTo>
                    <a:pt x="708" y="2809"/>
                  </a:lnTo>
                  <a:lnTo>
                    <a:pt x="415" y="3005"/>
                  </a:lnTo>
                  <a:lnTo>
                    <a:pt x="147" y="3224"/>
                  </a:lnTo>
                  <a:lnTo>
                    <a:pt x="73" y="3298"/>
                  </a:lnTo>
                  <a:lnTo>
                    <a:pt x="24" y="3395"/>
                  </a:lnTo>
                  <a:lnTo>
                    <a:pt x="0" y="3493"/>
                  </a:lnTo>
                  <a:lnTo>
                    <a:pt x="0" y="3615"/>
                  </a:lnTo>
                  <a:lnTo>
                    <a:pt x="0" y="3713"/>
                  </a:lnTo>
                  <a:lnTo>
                    <a:pt x="24" y="3811"/>
                  </a:lnTo>
                  <a:lnTo>
                    <a:pt x="73" y="3908"/>
                  </a:lnTo>
                  <a:lnTo>
                    <a:pt x="147" y="4006"/>
                  </a:lnTo>
                  <a:lnTo>
                    <a:pt x="7864" y="11724"/>
                  </a:lnTo>
                  <a:lnTo>
                    <a:pt x="7962" y="11797"/>
                  </a:lnTo>
                  <a:lnTo>
                    <a:pt x="8060" y="11846"/>
                  </a:lnTo>
                  <a:lnTo>
                    <a:pt x="8157" y="11870"/>
                  </a:lnTo>
                  <a:lnTo>
                    <a:pt x="8377" y="11870"/>
                  </a:lnTo>
                  <a:lnTo>
                    <a:pt x="8475" y="11846"/>
                  </a:lnTo>
                  <a:lnTo>
                    <a:pt x="8573" y="11797"/>
                  </a:lnTo>
                  <a:lnTo>
                    <a:pt x="8646" y="11724"/>
                  </a:lnTo>
                  <a:lnTo>
                    <a:pt x="8866" y="11455"/>
                  </a:lnTo>
                  <a:lnTo>
                    <a:pt x="9061" y="11162"/>
                  </a:lnTo>
                  <a:lnTo>
                    <a:pt x="9183" y="10869"/>
                  </a:lnTo>
                  <a:lnTo>
                    <a:pt x="9305" y="10551"/>
                  </a:lnTo>
                  <a:lnTo>
                    <a:pt x="9379" y="10234"/>
                  </a:lnTo>
                  <a:lnTo>
                    <a:pt x="9427" y="9916"/>
                  </a:lnTo>
                  <a:lnTo>
                    <a:pt x="9452" y="9623"/>
                  </a:lnTo>
                  <a:lnTo>
                    <a:pt x="9452" y="9330"/>
                  </a:lnTo>
                  <a:lnTo>
                    <a:pt x="9452" y="9013"/>
                  </a:lnTo>
                  <a:lnTo>
                    <a:pt x="9427" y="8695"/>
                  </a:lnTo>
                  <a:lnTo>
                    <a:pt x="9379" y="8378"/>
                  </a:lnTo>
                  <a:lnTo>
                    <a:pt x="9305" y="8060"/>
                  </a:lnTo>
                  <a:lnTo>
                    <a:pt x="9256" y="7767"/>
                  </a:lnTo>
                  <a:lnTo>
                    <a:pt x="9159" y="7474"/>
                  </a:lnTo>
                  <a:lnTo>
                    <a:pt x="9061" y="7230"/>
                  </a:lnTo>
                  <a:lnTo>
                    <a:pt x="8963" y="6986"/>
                  </a:lnTo>
                  <a:lnTo>
                    <a:pt x="11870" y="4104"/>
                  </a:lnTo>
                  <a:lnTo>
                    <a:pt x="77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076" name="Picture 4" descr="ê³ ë ¹ì´ì ì ì¬ê³  ìì¸ì ëí ì´ë¯¸ì§ ê²ìê²°ê³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2018" y="1275606"/>
            <a:ext cx="4968454" cy="2645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0" name="다이어그램 19"/>
          <p:cNvGraphicFramePr/>
          <p:nvPr>
            <p:extLst>
              <p:ext uri="{D42A27DB-BD31-4B8C-83A1-F6EECF244321}">
                <p14:modId xmlns:p14="http://schemas.microsoft.com/office/powerpoint/2010/main" val="215217478"/>
              </p:ext>
            </p:extLst>
          </p:nvPr>
        </p:nvGraphicFramePr>
        <p:xfrm>
          <a:off x="178721" y="1140256"/>
          <a:ext cx="3240360" cy="38711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4" name="직사각형 13"/>
          <p:cNvSpPr/>
          <p:nvPr/>
        </p:nvSpPr>
        <p:spPr>
          <a:xfrm>
            <a:off x="108951" y="2139702"/>
            <a:ext cx="3360069" cy="841085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3852585" y="4155926"/>
            <a:ext cx="48768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latin typeface="나눔스퀘어라운드 Bold" charset="-127"/>
                <a:ea typeface="나눔스퀘어라운드 Bold" charset="-127"/>
              </a:rPr>
              <a:t>노령운전자 사고 증가 원인은 노령인구 증가와 더불어</a:t>
            </a:r>
            <a:endParaRPr lang="en-US" altLang="ko-KR" sz="1600" dirty="0" smtClean="0">
              <a:latin typeface="나눔스퀘어라운드 Bold" charset="-127"/>
              <a:ea typeface="나눔스퀘어라운드 Bold" charset="-127"/>
            </a:endParaRPr>
          </a:p>
          <a:p>
            <a:pPr algn="ctr"/>
            <a:r>
              <a:rPr lang="ko-KR" altLang="en-US" sz="1600" dirty="0" smtClean="0">
                <a:solidFill>
                  <a:srgbClr val="FF0000"/>
                </a:solidFill>
                <a:latin typeface="나눔스퀘어라운드 Bold" charset="-127"/>
                <a:ea typeface="나눔스퀘어라운드 Bold" charset="-127"/>
              </a:rPr>
              <a:t>신체적인 변화가 영향을 미쳤을 것이다</a:t>
            </a:r>
            <a:endParaRPr lang="ko-KR" altLang="en-US" sz="1000" dirty="0">
              <a:solidFill>
                <a:srgbClr val="FF0000"/>
              </a:solidFill>
              <a:latin typeface="나눔스퀘어라운드 Bold" charset="-127"/>
              <a:ea typeface="나눔스퀘어라운드 Bold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66229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Volsce template">
  <a:themeElements>
    <a:clrScheme name="Custom 347">
      <a:dk1>
        <a:srgbClr val="252831"/>
      </a:dk1>
      <a:lt1>
        <a:srgbClr val="FFFFFF"/>
      </a:lt1>
      <a:dk2>
        <a:srgbClr val="68728D"/>
      </a:dk2>
      <a:lt2>
        <a:srgbClr val="E9EDF3"/>
      </a:lt2>
      <a:accent1>
        <a:srgbClr val="7D89AC"/>
      </a:accent1>
      <a:accent2>
        <a:srgbClr val="728CD8"/>
      </a:accent2>
      <a:accent3>
        <a:srgbClr val="72D8D8"/>
      </a:accent3>
      <a:accent4>
        <a:srgbClr val="B1D872"/>
      </a:accent4>
      <a:accent5>
        <a:srgbClr val="F8D067"/>
      </a:accent5>
      <a:accent6>
        <a:srgbClr val="BDC3D3"/>
      </a:accent6>
      <a:hlink>
        <a:srgbClr val="7D89A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3986</TotalTime>
  <Words>609</Words>
  <Application>Microsoft Office PowerPoint</Application>
  <PresentationFormat>화면 슬라이드 쇼(16:9)</PresentationFormat>
  <Paragraphs>196</Paragraphs>
  <Slides>17</Slides>
  <Notes>13</Notes>
  <HiddenSlides>0</HiddenSlides>
  <MMClips>0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31" baseType="lpstr">
      <vt:lpstr>Montserrat Light</vt:lpstr>
      <vt:lpstr>나눔고딕</vt:lpstr>
      <vt:lpstr>나눔스퀘어라운드 Regular</vt:lpstr>
      <vt:lpstr>MS Gothic</vt:lpstr>
      <vt:lpstr>LG스마트체 Bold</vt:lpstr>
      <vt:lpstr>나눔바른고딕</vt:lpstr>
      <vt:lpstr>LG스마트체 Regular</vt:lpstr>
      <vt:lpstr>Poppins</vt:lpstr>
      <vt:lpstr>맑은 고딕</vt:lpstr>
      <vt:lpstr>굴림</vt:lpstr>
      <vt:lpstr>Arial</vt:lpstr>
      <vt:lpstr>나눔스퀘어라운드 Bold</vt:lpstr>
      <vt:lpstr>?</vt:lpstr>
      <vt:lpstr>Volsce template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4조 프로젝트#1</dc:title>
  <dc:creator>709-000</dc:creator>
  <cp:lastModifiedBy>heechul4296@gmail.com</cp:lastModifiedBy>
  <cp:revision>252</cp:revision>
  <dcterms:modified xsi:type="dcterms:W3CDTF">2019-09-08T08:48:47Z</dcterms:modified>
</cp:coreProperties>
</file>